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2" r:id="rId2"/>
    <p:sldMasterId id="2147483669" r:id="rId3"/>
  </p:sldMasterIdLst>
  <p:notesMasterIdLst>
    <p:notesMasterId r:id="rId20"/>
  </p:notesMasterIdLst>
  <p:sldIdLst>
    <p:sldId id="256" r:id="rId4"/>
    <p:sldId id="1705" r:id="rId5"/>
    <p:sldId id="1724" r:id="rId6"/>
    <p:sldId id="1725" r:id="rId7"/>
    <p:sldId id="1728" r:id="rId8"/>
    <p:sldId id="1726" r:id="rId9"/>
    <p:sldId id="1729" r:id="rId10"/>
    <p:sldId id="1730" r:id="rId11"/>
    <p:sldId id="1733" r:id="rId12"/>
    <p:sldId id="1716" r:id="rId13"/>
    <p:sldId id="1732" r:id="rId14"/>
    <p:sldId id="1734" r:id="rId15"/>
    <p:sldId id="1731" r:id="rId16"/>
    <p:sldId id="1735" r:id="rId17"/>
    <p:sldId id="1727" r:id="rId18"/>
    <p:sldId id="261" r:id="rId19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杨 思远" initials="杨" lastIdx="2" clrIdx="0">
    <p:extLst>
      <p:ext uri="{19B8F6BF-5375-455C-9EA6-DF929625EA0E}">
        <p15:presenceInfo xmlns:p15="http://schemas.microsoft.com/office/powerpoint/2012/main" userId="6eab21c588015d6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1344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tags" Target="tags/tag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5F2A4E-D34B-4806-99A1-02910183DDE4}" type="datetimeFigureOut">
              <a:rPr lang="zh-CN" altLang="en-US" smtClean="0"/>
              <a:t>2023/9/22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1E3519-AA41-4C8F-81B1-98F81BDCD1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021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646652" y="3236831"/>
            <a:ext cx="5873836" cy="487867"/>
          </a:xfrm>
        </p:spPr>
        <p:txBody>
          <a:bodyPr anchor="ctr">
            <a:normAutofit/>
          </a:bodyPr>
          <a:lstStyle>
            <a:lvl1pPr marL="0" marR="0" indent="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 marL="0" marR="0" lvl="0" indent="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</p:nvPr>
        </p:nvSpPr>
        <p:spPr>
          <a:xfrm>
            <a:off x="5646652" y="1899218"/>
            <a:ext cx="5873836" cy="1313224"/>
          </a:xfrm>
        </p:spPr>
        <p:txBody>
          <a:bodyPr anchor="ctr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5646652" y="4160341"/>
            <a:ext cx="5873836" cy="371475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1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5646652" y="4531816"/>
            <a:ext cx="5873836" cy="371475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1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grpSp>
        <p:nvGrpSpPr>
          <p:cNvPr id="14" name="그룹 1"/>
          <p:cNvGrpSpPr/>
          <p:nvPr userDrawn="1"/>
        </p:nvGrpSpPr>
        <p:grpSpPr>
          <a:xfrm>
            <a:off x="0" y="0"/>
            <a:ext cx="6362700" cy="6863906"/>
            <a:chOff x="0" y="57408"/>
            <a:chExt cx="4661488" cy="5028685"/>
          </a:xfrm>
        </p:grpSpPr>
        <p:sp>
          <p:nvSpPr>
            <p:cNvPr id="15" name="Freeform 97"/>
            <p:cNvSpPr>
              <a:spLocks/>
            </p:cNvSpPr>
            <p:nvPr/>
          </p:nvSpPr>
          <p:spPr bwMode="auto">
            <a:xfrm>
              <a:off x="2684826" y="58600"/>
              <a:ext cx="960910" cy="960910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chemeClr val="bg1">
                <a:lumMod val="6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6" name="Freeform 98"/>
            <p:cNvSpPr>
              <a:spLocks/>
            </p:cNvSpPr>
            <p:nvPr/>
          </p:nvSpPr>
          <p:spPr bwMode="auto">
            <a:xfrm>
              <a:off x="0" y="57408"/>
              <a:ext cx="3078251" cy="962103"/>
            </a:xfrm>
            <a:custGeom>
              <a:avLst/>
              <a:gdLst>
                <a:gd name="T0" fmla="*/ 2178 w 2582"/>
                <a:gd name="T1" fmla="*/ 0 h 807"/>
                <a:gd name="T2" fmla="*/ 0 w 2582"/>
                <a:gd name="T3" fmla="*/ 0 h 807"/>
                <a:gd name="T4" fmla="*/ 0 w 2582"/>
                <a:gd name="T5" fmla="*/ 807 h 807"/>
                <a:gd name="T6" fmla="*/ 2178 w 2582"/>
                <a:gd name="T7" fmla="*/ 807 h 807"/>
                <a:gd name="T8" fmla="*/ 2582 w 2582"/>
                <a:gd name="T9" fmla="*/ 404 h 807"/>
                <a:gd name="T10" fmla="*/ 2178 w 2582"/>
                <a:gd name="T11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82" h="807">
                  <a:moveTo>
                    <a:pt x="2178" y="0"/>
                  </a:moveTo>
                  <a:lnTo>
                    <a:pt x="0" y="0"/>
                  </a:lnTo>
                  <a:lnTo>
                    <a:pt x="0" y="807"/>
                  </a:lnTo>
                  <a:lnTo>
                    <a:pt x="2178" y="807"/>
                  </a:lnTo>
                  <a:lnTo>
                    <a:pt x="2582" y="404"/>
                  </a:lnTo>
                  <a:lnTo>
                    <a:pt x="2178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7" name="Freeform 99"/>
            <p:cNvSpPr>
              <a:spLocks/>
            </p:cNvSpPr>
            <p:nvPr/>
          </p:nvSpPr>
          <p:spPr bwMode="auto">
            <a:xfrm>
              <a:off x="0" y="1074351"/>
              <a:ext cx="2063692" cy="962103"/>
            </a:xfrm>
            <a:custGeom>
              <a:avLst/>
              <a:gdLst>
                <a:gd name="T0" fmla="*/ 1327 w 1731"/>
                <a:gd name="T1" fmla="*/ 0 h 807"/>
                <a:gd name="T2" fmla="*/ 0 w 1731"/>
                <a:gd name="T3" fmla="*/ 0 h 807"/>
                <a:gd name="T4" fmla="*/ 0 w 1731"/>
                <a:gd name="T5" fmla="*/ 807 h 807"/>
                <a:gd name="T6" fmla="*/ 1327 w 1731"/>
                <a:gd name="T7" fmla="*/ 807 h 807"/>
                <a:gd name="T8" fmla="*/ 1731 w 1731"/>
                <a:gd name="T9" fmla="*/ 403 h 807"/>
                <a:gd name="T10" fmla="*/ 1327 w 1731"/>
                <a:gd name="T11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1" h="807">
                  <a:moveTo>
                    <a:pt x="1327" y="0"/>
                  </a:moveTo>
                  <a:lnTo>
                    <a:pt x="0" y="0"/>
                  </a:lnTo>
                  <a:lnTo>
                    <a:pt x="0" y="807"/>
                  </a:lnTo>
                  <a:lnTo>
                    <a:pt x="1327" y="807"/>
                  </a:lnTo>
                  <a:lnTo>
                    <a:pt x="1731" y="403"/>
                  </a:lnTo>
                  <a:lnTo>
                    <a:pt x="132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8" name="Freeform 100"/>
            <p:cNvSpPr>
              <a:spLocks/>
            </p:cNvSpPr>
            <p:nvPr/>
          </p:nvSpPr>
          <p:spPr bwMode="auto">
            <a:xfrm>
              <a:off x="0" y="2091295"/>
              <a:ext cx="1043172" cy="960910"/>
            </a:xfrm>
            <a:custGeom>
              <a:avLst/>
              <a:gdLst>
                <a:gd name="T0" fmla="*/ 471 w 875"/>
                <a:gd name="T1" fmla="*/ 0 h 806"/>
                <a:gd name="T2" fmla="*/ 0 w 875"/>
                <a:gd name="T3" fmla="*/ 0 h 806"/>
                <a:gd name="T4" fmla="*/ 0 w 875"/>
                <a:gd name="T5" fmla="*/ 806 h 806"/>
                <a:gd name="T6" fmla="*/ 471 w 875"/>
                <a:gd name="T7" fmla="*/ 806 h 806"/>
                <a:gd name="T8" fmla="*/ 875 w 875"/>
                <a:gd name="T9" fmla="*/ 403 h 806"/>
                <a:gd name="T10" fmla="*/ 471 w 875"/>
                <a:gd name="T11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5" h="806">
                  <a:moveTo>
                    <a:pt x="471" y="0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471" y="806"/>
                  </a:lnTo>
                  <a:lnTo>
                    <a:pt x="875" y="403"/>
                  </a:lnTo>
                  <a:lnTo>
                    <a:pt x="471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9" name="Freeform 101"/>
            <p:cNvSpPr>
              <a:spLocks/>
            </p:cNvSpPr>
            <p:nvPr/>
          </p:nvSpPr>
          <p:spPr bwMode="auto">
            <a:xfrm>
              <a:off x="0" y="4123990"/>
              <a:ext cx="2063692" cy="962103"/>
            </a:xfrm>
            <a:custGeom>
              <a:avLst/>
              <a:gdLst>
                <a:gd name="T0" fmla="*/ 1327 w 1731"/>
                <a:gd name="T1" fmla="*/ 807 h 807"/>
                <a:gd name="T2" fmla="*/ 0 w 1731"/>
                <a:gd name="T3" fmla="*/ 807 h 807"/>
                <a:gd name="T4" fmla="*/ 0 w 1731"/>
                <a:gd name="T5" fmla="*/ 0 h 807"/>
                <a:gd name="T6" fmla="*/ 1327 w 1731"/>
                <a:gd name="T7" fmla="*/ 0 h 807"/>
                <a:gd name="T8" fmla="*/ 1731 w 1731"/>
                <a:gd name="T9" fmla="*/ 403 h 807"/>
                <a:gd name="T10" fmla="*/ 1327 w 1731"/>
                <a:gd name="T11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1" h="807">
                  <a:moveTo>
                    <a:pt x="1327" y="807"/>
                  </a:moveTo>
                  <a:lnTo>
                    <a:pt x="0" y="807"/>
                  </a:lnTo>
                  <a:lnTo>
                    <a:pt x="0" y="0"/>
                  </a:lnTo>
                  <a:lnTo>
                    <a:pt x="1327" y="0"/>
                  </a:lnTo>
                  <a:lnTo>
                    <a:pt x="1731" y="403"/>
                  </a:lnTo>
                  <a:lnTo>
                    <a:pt x="1327" y="807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0" name="Freeform 102"/>
            <p:cNvSpPr>
              <a:spLocks/>
            </p:cNvSpPr>
            <p:nvPr/>
          </p:nvSpPr>
          <p:spPr bwMode="auto">
            <a:xfrm>
              <a:off x="0" y="3107047"/>
              <a:ext cx="1043172" cy="962103"/>
            </a:xfrm>
            <a:custGeom>
              <a:avLst/>
              <a:gdLst>
                <a:gd name="T0" fmla="*/ 471 w 875"/>
                <a:gd name="T1" fmla="*/ 807 h 807"/>
                <a:gd name="T2" fmla="*/ 0 w 875"/>
                <a:gd name="T3" fmla="*/ 807 h 807"/>
                <a:gd name="T4" fmla="*/ 0 w 875"/>
                <a:gd name="T5" fmla="*/ 0 h 807"/>
                <a:gd name="T6" fmla="*/ 471 w 875"/>
                <a:gd name="T7" fmla="*/ 0 h 807"/>
                <a:gd name="T8" fmla="*/ 875 w 875"/>
                <a:gd name="T9" fmla="*/ 404 h 807"/>
                <a:gd name="T10" fmla="*/ 471 w 875"/>
                <a:gd name="T11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5" h="807">
                  <a:moveTo>
                    <a:pt x="471" y="807"/>
                  </a:moveTo>
                  <a:lnTo>
                    <a:pt x="0" y="807"/>
                  </a:lnTo>
                  <a:lnTo>
                    <a:pt x="0" y="0"/>
                  </a:lnTo>
                  <a:lnTo>
                    <a:pt x="471" y="0"/>
                  </a:lnTo>
                  <a:lnTo>
                    <a:pt x="875" y="404"/>
                  </a:lnTo>
                  <a:lnTo>
                    <a:pt x="471" y="80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21" name="Freeform 103"/>
            <p:cNvSpPr>
              <a:spLocks/>
            </p:cNvSpPr>
            <p:nvPr/>
          </p:nvSpPr>
          <p:spPr bwMode="auto">
            <a:xfrm>
              <a:off x="2684826" y="58600"/>
              <a:ext cx="960910" cy="960910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22" name="Freeform 104"/>
            <p:cNvSpPr>
              <a:spLocks/>
            </p:cNvSpPr>
            <p:nvPr/>
          </p:nvSpPr>
          <p:spPr bwMode="auto">
            <a:xfrm>
              <a:off x="3700578" y="58600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30" name="Freeform 105"/>
            <p:cNvSpPr>
              <a:spLocks/>
            </p:cNvSpPr>
            <p:nvPr/>
          </p:nvSpPr>
          <p:spPr bwMode="auto">
            <a:xfrm>
              <a:off x="1669075" y="1074351"/>
              <a:ext cx="960910" cy="962103"/>
            </a:xfrm>
            <a:custGeom>
              <a:avLst/>
              <a:gdLst>
                <a:gd name="T0" fmla="*/ 806 w 806"/>
                <a:gd name="T1" fmla="*/ 807 h 807"/>
                <a:gd name="T2" fmla="*/ 0 w 806"/>
                <a:gd name="T3" fmla="*/ 0 h 807"/>
                <a:gd name="T4" fmla="*/ 806 w 806"/>
                <a:gd name="T5" fmla="*/ 0 h 807"/>
                <a:gd name="T6" fmla="*/ 806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806" y="807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7"/>
                  </a:lnTo>
                  <a:close/>
                </a:path>
              </a:pathLst>
            </a:custGeom>
            <a:solidFill>
              <a:schemeClr val="bg1">
                <a:lumMod val="50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31" name="Freeform 106"/>
            <p:cNvSpPr>
              <a:spLocks/>
            </p:cNvSpPr>
            <p:nvPr/>
          </p:nvSpPr>
          <p:spPr bwMode="auto">
            <a:xfrm>
              <a:off x="1669075" y="1074351"/>
              <a:ext cx="960910" cy="962103"/>
            </a:xfrm>
            <a:custGeom>
              <a:avLst/>
              <a:gdLst>
                <a:gd name="T0" fmla="*/ 806 w 806"/>
                <a:gd name="T1" fmla="*/ 0 h 807"/>
                <a:gd name="T2" fmla="*/ 0 w 806"/>
                <a:gd name="T3" fmla="*/ 807 h 807"/>
                <a:gd name="T4" fmla="*/ 806 w 806"/>
                <a:gd name="T5" fmla="*/ 807 h 807"/>
                <a:gd name="T6" fmla="*/ 806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806" y="0"/>
                  </a:moveTo>
                  <a:lnTo>
                    <a:pt x="0" y="807"/>
                  </a:lnTo>
                  <a:lnTo>
                    <a:pt x="806" y="807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32" name="Freeform 107"/>
            <p:cNvSpPr>
              <a:spLocks/>
            </p:cNvSpPr>
            <p:nvPr/>
          </p:nvSpPr>
          <p:spPr bwMode="auto">
            <a:xfrm>
              <a:off x="2684826" y="1074351"/>
              <a:ext cx="960910" cy="962103"/>
            </a:xfrm>
            <a:custGeom>
              <a:avLst/>
              <a:gdLst>
                <a:gd name="T0" fmla="*/ 806 w 806"/>
                <a:gd name="T1" fmla="*/ 807 h 807"/>
                <a:gd name="T2" fmla="*/ 0 w 806"/>
                <a:gd name="T3" fmla="*/ 0 h 807"/>
                <a:gd name="T4" fmla="*/ 0 w 806"/>
                <a:gd name="T5" fmla="*/ 807 h 807"/>
                <a:gd name="T6" fmla="*/ 806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806" y="807"/>
                  </a:moveTo>
                  <a:lnTo>
                    <a:pt x="0" y="0"/>
                  </a:lnTo>
                  <a:lnTo>
                    <a:pt x="0" y="807"/>
                  </a:lnTo>
                  <a:lnTo>
                    <a:pt x="806" y="807"/>
                  </a:lnTo>
                  <a:close/>
                </a:path>
              </a:pathLst>
            </a:cu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33" name="Freeform 109"/>
            <p:cNvSpPr>
              <a:spLocks/>
            </p:cNvSpPr>
            <p:nvPr/>
          </p:nvSpPr>
          <p:spPr bwMode="auto">
            <a:xfrm>
              <a:off x="2691890" y="4125183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4" name="Freeform 111"/>
            <p:cNvSpPr>
              <a:spLocks/>
            </p:cNvSpPr>
            <p:nvPr/>
          </p:nvSpPr>
          <p:spPr bwMode="auto">
            <a:xfrm>
              <a:off x="1669075" y="4123990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5" name="Freeform 112"/>
            <p:cNvSpPr>
              <a:spLocks/>
            </p:cNvSpPr>
            <p:nvPr/>
          </p:nvSpPr>
          <p:spPr bwMode="auto">
            <a:xfrm>
              <a:off x="1669075" y="4123990"/>
              <a:ext cx="960910" cy="960910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6" name="Freeform 113"/>
            <p:cNvSpPr>
              <a:spLocks/>
            </p:cNvSpPr>
            <p:nvPr/>
          </p:nvSpPr>
          <p:spPr bwMode="auto">
            <a:xfrm>
              <a:off x="644979" y="2091295"/>
              <a:ext cx="960910" cy="960910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37" name="Freeform 114"/>
            <p:cNvSpPr>
              <a:spLocks/>
            </p:cNvSpPr>
            <p:nvPr/>
          </p:nvSpPr>
          <p:spPr bwMode="auto">
            <a:xfrm>
              <a:off x="644979" y="2091295"/>
              <a:ext cx="960910" cy="960910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38" name="Freeform 115"/>
            <p:cNvSpPr>
              <a:spLocks/>
            </p:cNvSpPr>
            <p:nvPr/>
          </p:nvSpPr>
          <p:spPr bwMode="auto">
            <a:xfrm>
              <a:off x="1659537" y="2091295"/>
              <a:ext cx="960910" cy="960910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chemeClr val="bg1">
                <a:lumMod val="50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9" name="Freeform 117"/>
            <p:cNvSpPr>
              <a:spLocks/>
            </p:cNvSpPr>
            <p:nvPr/>
          </p:nvSpPr>
          <p:spPr bwMode="auto">
            <a:xfrm>
              <a:off x="1659537" y="3107047"/>
              <a:ext cx="960910" cy="962103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40" name="Freeform 119"/>
            <p:cNvSpPr>
              <a:spLocks/>
            </p:cNvSpPr>
            <p:nvPr/>
          </p:nvSpPr>
          <p:spPr bwMode="auto">
            <a:xfrm>
              <a:off x="644979" y="3108239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41" name="Freeform 120"/>
            <p:cNvSpPr>
              <a:spLocks/>
            </p:cNvSpPr>
            <p:nvPr/>
          </p:nvSpPr>
          <p:spPr bwMode="auto">
            <a:xfrm>
              <a:off x="643786" y="3107047"/>
              <a:ext cx="962103" cy="962103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grpSp>
          <p:nvGrpSpPr>
            <p:cNvPr id="42" name="그룹 89"/>
            <p:cNvGrpSpPr/>
            <p:nvPr/>
          </p:nvGrpSpPr>
          <p:grpSpPr>
            <a:xfrm>
              <a:off x="1328107" y="3390795"/>
              <a:ext cx="277782" cy="678360"/>
              <a:chOff x="1812925" y="4535488"/>
              <a:chExt cx="369888" cy="90328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56" name="Freeform 5"/>
              <p:cNvSpPr>
                <a:spLocks/>
              </p:cNvSpPr>
              <p:nvPr/>
            </p:nvSpPr>
            <p:spPr bwMode="auto">
              <a:xfrm>
                <a:off x="2027238" y="4535488"/>
                <a:ext cx="155575" cy="382588"/>
              </a:xfrm>
              <a:custGeom>
                <a:avLst/>
                <a:gdLst>
                  <a:gd name="T0" fmla="*/ 98 w 98"/>
                  <a:gd name="T1" fmla="*/ 0 h 241"/>
                  <a:gd name="T2" fmla="*/ 98 w 98"/>
                  <a:gd name="T3" fmla="*/ 0 h 241"/>
                  <a:gd name="T4" fmla="*/ 88 w 98"/>
                  <a:gd name="T5" fmla="*/ 2 h 241"/>
                  <a:gd name="T6" fmla="*/ 77 w 98"/>
                  <a:gd name="T7" fmla="*/ 7 h 241"/>
                  <a:gd name="T8" fmla="*/ 68 w 98"/>
                  <a:gd name="T9" fmla="*/ 11 h 241"/>
                  <a:gd name="T10" fmla="*/ 59 w 98"/>
                  <a:gd name="T11" fmla="*/ 16 h 241"/>
                  <a:gd name="T12" fmla="*/ 50 w 98"/>
                  <a:gd name="T13" fmla="*/ 21 h 241"/>
                  <a:gd name="T14" fmla="*/ 43 w 98"/>
                  <a:gd name="T15" fmla="*/ 28 h 241"/>
                  <a:gd name="T16" fmla="*/ 35 w 98"/>
                  <a:gd name="T17" fmla="*/ 35 h 241"/>
                  <a:gd name="T18" fmla="*/ 28 w 98"/>
                  <a:gd name="T19" fmla="*/ 42 h 241"/>
                  <a:gd name="T20" fmla="*/ 22 w 98"/>
                  <a:gd name="T21" fmla="*/ 51 h 241"/>
                  <a:gd name="T22" fmla="*/ 17 w 98"/>
                  <a:gd name="T23" fmla="*/ 60 h 241"/>
                  <a:gd name="T24" fmla="*/ 11 w 98"/>
                  <a:gd name="T25" fmla="*/ 68 h 241"/>
                  <a:gd name="T26" fmla="*/ 7 w 98"/>
                  <a:gd name="T27" fmla="*/ 79 h 241"/>
                  <a:gd name="T28" fmla="*/ 4 w 98"/>
                  <a:gd name="T29" fmla="*/ 88 h 241"/>
                  <a:gd name="T30" fmla="*/ 2 w 98"/>
                  <a:gd name="T31" fmla="*/ 99 h 241"/>
                  <a:gd name="T32" fmla="*/ 1 w 98"/>
                  <a:gd name="T33" fmla="*/ 109 h 241"/>
                  <a:gd name="T34" fmla="*/ 0 w 98"/>
                  <a:gd name="T35" fmla="*/ 121 h 241"/>
                  <a:gd name="T36" fmla="*/ 0 w 98"/>
                  <a:gd name="T37" fmla="*/ 121 h 241"/>
                  <a:gd name="T38" fmla="*/ 1 w 98"/>
                  <a:gd name="T39" fmla="*/ 131 h 241"/>
                  <a:gd name="T40" fmla="*/ 2 w 98"/>
                  <a:gd name="T41" fmla="*/ 143 h 241"/>
                  <a:gd name="T42" fmla="*/ 4 w 98"/>
                  <a:gd name="T43" fmla="*/ 153 h 241"/>
                  <a:gd name="T44" fmla="*/ 7 w 98"/>
                  <a:gd name="T45" fmla="*/ 162 h 241"/>
                  <a:gd name="T46" fmla="*/ 11 w 98"/>
                  <a:gd name="T47" fmla="*/ 172 h 241"/>
                  <a:gd name="T48" fmla="*/ 17 w 98"/>
                  <a:gd name="T49" fmla="*/ 181 h 241"/>
                  <a:gd name="T50" fmla="*/ 22 w 98"/>
                  <a:gd name="T51" fmla="*/ 191 h 241"/>
                  <a:gd name="T52" fmla="*/ 28 w 98"/>
                  <a:gd name="T53" fmla="*/ 199 h 241"/>
                  <a:gd name="T54" fmla="*/ 35 w 98"/>
                  <a:gd name="T55" fmla="*/ 206 h 241"/>
                  <a:gd name="T56" fmla="*/ 43 w 98"/>
                  <a:gd name="T57" fmla="*/ 214 h 241"/>
                  <a:gd name="T58" fmla="*/ 50 w 98"/>
                  <a:gd name="T59" fmla="*/ 220 h 241"/>
                  <a:gd name="T60" fmla="*/ 59 w 98"/>
                  <a:gd name="T61" fmla="*/ 225 h 241"/>
                  <a:gd name="T62" fmla="*/ 68 w 98"/>
                  <a:gd name="T63" fmla="*/ 230 h 241"/>
                  <a:gd name="T64" fmla="*/ 77 w 98"/>
                  <a:gd name="T65" fmla="*/ 235 h 241"/>
                  <a:gd name="T66" fmla="*/ 88 w 98"/>
                  <a:gd name="T67" fmla="*/ 238 h 241"/>
                  <a:gd name="T68" fmla="*/ 98 w 98"/>
                  <a:gd name="T69" fmla="*/ 241 h 241"/>
                  <a:gd name="T70" fmla="*/ 98 w 98"/>
                  <a:gd name="T71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241">
                    <a:moveTo>
                      <a:pt x="98" y="0"/>
                    </a:moveTo>
                    <a:lnTo>
                      <a:pt x="98" y="0"/>
                    </a:lnTo>
                    <a:lnTo>
                      <a:pt x="88" y="2"/>
                    </a:lnTo>
                    <a:lnTo>
                      <a:pt x="77" y="7"/>
                    </a:lnTo>
                    <a:lnTo>
                      <a:pt x="68" y="11"/>
                    </a:lnTo>
                    <a:lnTo>
                      <a:pt x="59" y="16"/>
                    </a:lnTo>
                    <a:lnTo>
                      <a:pt x="50" y="21"/>
                    </a:lnTo>
                    <a:lnTo>
                      <a:pt x="43" y="28"/>
                    </a:lnTo>
                    <a:lnTo>
                      <a:pt x="35" y="35"/>
                    </a:lnTo>
                    <a:lnTo>
                      <a:pt x="28" y="42"/>
                    </a:lnTo>
                    <a:lnTo>
                      <a:pt x="22" y="51"/>
                    </a:lnTo>
                    <a:lnTo>
                      <a:pt x="17" y="60"/>
                    </a:lnTo>
                    <a:lnTo>
                      <a:pt x="11" y="68"/>
                    </a:lnTo>
                    <a:lnTo>
                      <a:pt x="7" y="79"/>
                    </a:lnTo>
                    <a:lnTo>
                      <a:pt x="4" y="88"/>
                    </a:lnTo>
                    <a:lnTo>
                      <a:pt x="2" y="99"/>
                    </a:lnTo>
                    <a:lnTo>
                      <a:pt x="1" y="109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1" y="131"/>
                    </a:lnTo>
                    <a:lnTo>
                      <a:pt x="2" y="143"/>
                    </a:lnTo>
                    <a:lnTo>
                      <a:pt x="4" y="153"/>
                    </a:lnTo>
                    <a:lnTo>
                      <a:pt x="7" y="162"/>
                    </a:lnTo>
                    <a:lnTo>
                      <a:pt x="11" y="172"/>
                    </a:lnTo>
                    <a:lnTo>
                      <a:pt x="17" y="181"/>
                    </a:lnTo>
                    <a:lnTo>
                      <a:pt x="22" y="191"/>
                    </a:lnTo>
                    <a:lnTo>
                      <a:pt x="28" y="199"/>
                    </a:lnTo>
                    <a:lnTo>
                      <a:pt x="35" y="206"/>
                    </a:lnTo>
                    <a:lnTo>
                      <a:pt x="43" y="214"/>
                    </a:lnTo>
                    <a:lnTo>
                      <a:pt x="50" y="220"/>
                    </a:lnTo>
                    <a:lnTo>
                      <a:pt x="59" y="225"/>
                    </a:lnTo>
                    <a:lnTo>
                      <a:pt x="68" y="230"/>
                    </a:lnTo>
                    <a:lnTo>
                      <a:pt x="77" y="235"/>
                    </a:lnTo>
                    <a:lnTo>
                      <a:pt x="88" y="238"/>
                    </a:lnTo>
                    <a:lnTo>
                      <a:pt x="98" y="241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endParaRPr lang="ko-KR" altLang="en-US"/>
              </a:p>
            </p:txBody>
          </p:sp>
          <p:sp>
            <p:nvSpPr>
              <p:cNvPr id="57" name="Freeform 7"/>
              <p:cNvSpPr>
                <a:spLocks/>
              </p:cNvSpPr>
              <p:nvPr/>
            </p:nvSpPr>
            <p:spPr bwMode="auto">
              <a:xfrm>
                <a:off x="1812925" y="4949825"/>
                <a:ext cx="369888" cy="488950"/>
              </a:xfrm>
              <a:custGeom>
                <a:avLst/>
                <a:gdLst>
                  <a:gd name="T0" fmla="*/ 203 w 233"/>
                  <a:gd name="T1" fmla="*/ 0 h 308"/>
                  <a:gd name="T2" fmla="*/ 203 w 233"/>
                  <a:gd name="T3" fmla="*/ 0 h 308"/>
                  <a:gd name="T4" fmla="*/ 182 w 233"/>
                  <a:gd name="T5" fmla="*/ 0 h 308"/>
                  <a:gd name="T6" fmla="*/ 157 w 233"/>
                  <a:gd name="T7" fmla="*/ 2 h 308"/>
                  <a:gd name="T8" fmla="*/ 129 w 233"/>
                  <a:gd name="T9" fmla="*/ 6 h 308"/>
                  <a:gd name="T10" fmla="*/ 114 w 233"/>
                  <a:gd name="T11" fmla="*/ 8 h 308"/>
                  <a:gd name="T12" fmla="*/ 99 w 233"/>
                  <a:gd name="T13" fmla="*/ 12 h 308"/>
                  <a:gd name="T14" fmla="*/ 85 w 233"/>
                  <a:gd name="T15" fmla="*/ 16 h 308"/>
                  <a:gd name="T16" fmla="*/ 70 w 233"/>
                  <a:gd name="T17" fmla="*/ 22 h 308"/>
                  <a:gd name="T18" fmla="*/ 56 w 233"/>
                  <a:gd name="T19" fmla="*/ 28 h 308"/>
                  <a:gd name="T20" fmla="*/ 43 w 233"/>
                  <a:gd name="T21" fmla="*/ 35 h 308"/>
                  <a:gd name="T22" fmla="*/ 30 w 233"/>
                  <a:gd name="T23" fmla="*/ 44 h 308"/>
                  <a:gd name="T24" fmla="*/ 19 w 233"/>
                  <a:gd name="T25" fmla="*/ 53 h 308"/>
                  <a:gd name="T26" fmla="*/ 9 w 233"/>
                  <a:gd name="T27" fmla="*/ 63 h 308"/>
                  <a:gd name="T28" fmla="*/ 0 w 233"/>
                  <a:gd name="T29" fmla="*/ 76 h 308"/>
                  <a:gd name="T30" fmla="*/ 233 w 233"/>
                  <a:gd name="T31" fmla="*/ 308 h 308"/>
                  <a:gd name="T32" fmla="*/ 233 w 233"/>
                  <a:gd name="T33" fmla="*/ 1 h 308"/>
                  <a:gd name="T34" fmla="*/ 225 w 233"/>
                  <a:gd name="T35" fmla="*/ 1 h 308"/>
                  <a:gd name="T36" fmla="*/ 225 w 233"/>
                  <a:gd name="T37" fmla="*/ 1 h 308"/>
                  <a:gd name="T38" fmla="*/ 203 w 233"/>
                  <a:gd name="T39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3" h="308">
                    <a:moveTo>
                      <a:pt x="203" y="0"/>
                    </a:moveTo>
                    <a:lnTo>
                      <a:pt x="203" y="0"/>
                    </a:lnTo>
                    <a:lnTo>
                      <a:pt x="182" y="0"/>
                    </a:lnTo>
                    <a:lnTo>
                      <a:pt x="157" y="2"/>
                    </a:lnTo>
                    <a:lnTo>
                      <a:pt x="129" y="6"/>
                    </a:lnTo>
                    <a:lnTo>
                      <a:pt x="114" y="8"/>
                    </a:lnTo>
                    <a:lnTo>
                      <a:pt x="99" y="12"/>
                    </a:lnTo>
                    <a:lnTo>
                      <a:pt x="85" y="16"/>
                    </a:lnTo>
                    <a:lnTo>
                      <a:pt x="70" y="22"/>
                    </a:lnTo>
                    <a:lnTo>
                      <a:pt x="56" y="28"/>
                    </a:lnTo>
                    <a:lnTo>
                      <a:pt x="43" y="35"/>
                    </a:lnTo>
                    <a:lnTo>
                      <a:pt x="30" y="44"/>
                    </a:lnTo>
                    <a:lnTo>
                      <a:pt x="19" y="53"/>
                    </a:lnTo>
                    <a:lnTo>
                      <a:pt x="9" y="63"/>
                    </a:lnTo>
                    <a:lnTo>
                      <a:pt x="0" y="76"/>
                    </a:lnTo>
                    <a:lnTo>
                      <a:pt x="233" y="308"/>
                    </a:lnTo>
                    <a:lnTo>
                      <a:pt x="233" y="1"/>
                    </a:lnTo>
                    <a:lnTo>
                      <a:pt x="225" y="1"/>
                    </a:lnTo>
                    <a:lnTo>
                      <a:pt x="225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endParaRPr lang="ko-KR" altLang="en-US"/>
              </a:p>
            </p:txBody>
          </p:sp>
        </p:grpSp>
        <p:sp>
          <p:nvSpPr>
            <p:cNvPr id="43" name="Freeform 36"/>
            <p:cNvSpPr>
              <a:spLocks/>
            </p:cNvSpPr>
            <p:nvPr/>
          </p:nvSpPr>
          <p:spPr bwMode="auto">
            <a:xfrm>
              <a:off x="3700578" y="192350"/>
              <a:ext cx="164523" cy="513837"/>
            </a:xfrm>
            <a:custGeom>
              <a:avLst/>
              <a:gdLst>
                <a:gd name="T0" fmla="*/ 0 w 138"/>
                <a:gd name="T1" fmla="*/ 0 h 431"/>
                <a:gd name="T2" fmla="*/ 0 w 138"/>
                <a:gd name="T3" fmla="*/ 85 h 431"/>
                <a:gd name="T4" fmla="*/ 0 w 138"/>
                <a:gd name="T5" fmla="*/ 85 h 431"/>
                <a:gd name="T6" fmla="*/ 15 w 138"/>
                <a:gd name="T7" fmla="*/ 96 h 431"/>
                <a:gd name="T8" fmla="*/ 27 w 138"/>
                <a:gd name="T9" fmla="*/ 110 h 431"/>
                <a:gd name="T10" fmla="*/ 38 w 138"/>
                <a:gd name="T11" fmla="*/ 124 h 431"/>
                <a:gd name="T12" fmla="*/ 47 w 138"/>
                <a:gd name="T13" fmla="*/ 141 h 431"/>
                <a:gd name="T14" fmla="*/ 56 w 138"/>
                <a:gd name="T15" fmla="*/ 158 h 431"/>
                <a:gd name="T16" fmla="*/ 61 w 138"/>
                <a:gd name="T17" fmla="*/ 177 h 431"/>
                <a:gd name="T18" fmla="*/ 64 w 138"/>
                <a:gd name="T19" fmla="*/ 195 h 431"/>
                <a:gd name="T20" fmla="*/ 65 w 138"/>
                <a:gd name="T21" fmla="*/ 215 h 431"/>
                <a:gd name="T22" fmla="*/ 65 w 138"/>
                <a:gd name="T23" fmla="*/ 215 h 431"/>
                <a:gd name="T24" fmla="*/ 64 w 138"/>
                <a:gd name="T25" fmla="*/ 235 h 431"/>
                <a:gd name="T26" fmla="*/ 61 w 138"/>
                <a:gd name="T27" fmla="*/ 254 h 431"/>
                <a:gd name="T28" fmla="*/ 56 w 138"/>
                <a:gd name="T29" fmla="*/ 272 h 431"/>
                <a:gd name="T30" fmla="*/ 47 w 138"/>
                <a:gd name="T31" fmla="*/ 290 h 431"/>
                <a:gd name="T32" fmla="*/ 38 w 138"/>
                <a:gd name="T33" fmla="*/ 305 h 431"/>
                <a:gd name="T34" fmla="*/ 27 w 138"/>
                <a:gd name="T35" fmla="*/ 321 h 431"/>
                <a:gd name="T36" fmla="*/ 15 w 138"/>
                <a:gd name="T37" fmla="*/ 333 h 431"/>
                <a:gd name="T38" fmla="*/ 0 w 138"/>
                <a:gd name="T39" fmla="*/ 346 h 431"/>
                <a:gd name="T40" fmla="*/ 0 w 138"/>
                <a:gd name="T41" fmla="*/ 431 h 431"/>
                <a:gd name="T42" fmla="*/ 0 w 138"/>
                <a:gd name="T43" fmla="*/ 431 h 431"/>
                <a:gd name="T44" fmla="*/ 15 w 138"/>
                <a:gd name="T45" fmla="*/ 423 h 431"/>
                <a:gd name="T46" fmla="*/ 30 w 138"/>
                <a:gd name="T47" fmla="*/ 414 h 431"/>
                <a:gd name="T48" fmla="*/ 43 w 138"/>
                <a:gd name="T49" fmla="*/ 405 h 431"/>
                <a:gd name="T50" fmla="*/ 57 w 138"/>
                <a:gd name="T51" fmla="*/ 394 h 431"/>
                <a:gd name="T52" fmla="*/ 68 w 138"/>
                <a:gd name="T53" fmla="*/ 384 h 431"/>
                <a:gd name="T54" fmla="*/ 80 w 138"/>
                <a:gd name="T55" fmla="*/ 371 h 431"/>
                <a:gd name="T56" fmla="*/ 90 w 138"/>
                <a:gd name="T57" fmla="*/ 359 h 431"/>
                <a:gd name="T58" fmla="*/ 100 w 138"/>
                <a:gd name="T59" fmla="*/ 345 h 431"/>
                <a:gd name="T60" fmla="*/ 109 w 138"/>
                <a:gd name="T61" fmla="*/ 330 h 431"/>
                <a:gd name="T62" fmla="*/ 116 w 138"/>
                <a:gd name="T63" fmla="*/ 316 h 431"/>
                <a:gd name="T64" fmla="*/ 123 w 138"/>
                <a:gd name="T65" fmla="*/ 300 h 431"/>
                <a:gd name="T66" fmla="*/ 128 w 138"/>
                <a:gd name="T67" fmla="*/ 283 h 431"/>
                <a:gd name="T68" fmla="*/ 133 w 138"/>
                <a:gd name="T69" fmla="*/ 268 h 431"/>
                <a:gd name="T70" fmla="*/ 136 w 138"/>
                <a:gd name="T71" fmla="*/ 250 h 431"/>
                <a:gd name="T72" fmla="*/ 138 w 138"/>
                <a:gd name="T73" fmla="*/ 233 h 431"/>
                <a:gd name="T74" fmla="*/ 138 w 138"/>
                <a:gd name="T75" fmla="*/ 215 h 431"/>
                <a:gd name="T76" fmla="*/ 138 w 138"/>
                <a:gd name="T77" fmla="*/ 215 h 431"/>
                <a:gd name="T78" fmla="*/ 138 w 138"/>
                <a:gd name="T79" fmla="*/ 198 h 431"/>
                <a:gd name="T80" fmla="*/ 136 w 138"/>
                <a:gd name="T81" fmla="*/ 180 h 431"/>
                <a:gd name="T82" fmla="*/ 133 w 138"/>
                <a:gd name="T83" fmla="*/ 163 h 431"/>
                <a:gd name="T84" fmla="*/ 128 w 138"/>
                <a:gd name="T85" fmla="*/ 146 h 431"/>
                <a:gd name="T86" fmla="*/ 123 w 138"/>
                <a:gd name="T87" fmla="*/ 131 h 431"/>
                <a:gd name="T88" fmla="*/ 116 w 138"/>
                <a:gd name="T89" fmla="*/ 115 h 431"/>
                <a:gd name="T90" fmla="*/ 109 w 138"/>
                <a:gd name="T91" fmla="*/ 100 h 431"/>
                <a:gd name="T92" fmla="*/ 100 w 138"/>
                <a:gd name="T93" fmla="*/ 86 h 431"/>
                <a:gd name="T94" fmla="*/ 90 w 138"/>
                <a:gd name="T95" fmla="*/ 72 h 431"/>
                <a:gd name="T96" fmla="*/ 80 w 138"/>
                <a:gd name="T97" fmla="*/ 60 h 431"/>
                <a:gd name="T98" fmla="*/ 68 w 138"/>
                <a:gd name="T99" fmla="*/ 47 h 431"/>
                <a:gd name="T100" fmla="*/ 57 w 138"/>
                <a:gd name="T101" fmla="*/ 36 h 431"/>
                <a:gd name="T102" fmla="*/ 43 w 138"/>
                <a:gd name="T103" fmla="*/ 25 h 431"/>
                <a:gd name="T104" fmla="*/ 30 w 138"/>
                <a:gd name="T105" fmla="*/ 16 h 431"/>
                <a:gd name="T106" fmla="*/ 15 w 138"/>
                <a:gd name="T107" fmla="*/ 7 h 431"/>
                <a:gd name="T108" fmla="*/ 0 w 138"/>
                <a:gd name="T10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8" h="431">
                  <a:moveTo>
                    <a:pt x="0" y="0"/>
                  </a:moveTo>
                  <a:lnTo>
                    <a:pt x="0" y="85"/>
                  </a:lnTo>
                  <a:lnTo>
                    <a:pt x="0" y="85"/>
                  </a:lnTo>
                  <a:lnTo>
                    <a:pt x="15" y="96"/>
                  </a:lnTo>
                  <a:lnTo>
                    <a:pt x="27" y="110"/>
                  </a:lnTo>
                  <a:lnTo>
                    <a:pt x="38" y="124"/>
                  </a:lnTo>
                  <a:lnTo>
                    <a:pt x="47" y="141"/>
                  </a:lnTo>
                  <a:lnTo>
                    <a:pt x="56" y="158"/>
                  </a:lnTo>
                  <a:lnTo>
                    <a:pt x="61" y="177"/>
                  </a:lnTo>
                  <a:lnTo>
                    <a:pt x="64" y="195"/>
                  </a:lnTo>
                  <a:lnTo>
                    <a:pt x="65" y="215"/>
                  </a:lnTo>
                  <a:lnTo>
                    <a:pt x="65" y="215"/>
                  </a:lnTo>
                  <a:lnTo>
                    <a:pt x="64" y="235"/>
                  </a:lnTo>
                  <a:lnTo>
                    <a:pt x="61" y="254"/>
                  </a:lnTo>
                  <a:lnTo>
                    <a:pt x="56" y="272"/>
                  </a:lnTo>
                  <a:lnTo>
                    <a:pt x="47" y="290"/>
                  </a:lnTo>
                  <a:lnTo>
                    <a:pt x="38" y="305"/>
                  </a:lnTo>
                  <a:lnTo>
                    <a:pt x="27" y="321"/>
                  </a:lnTo>
                  <a:lnTo>
                    <a:pt x="15" y="333"/>
                  </a:lnTo>
                  <a:lnTo>
                    <a:pt x="0" y="346"/>
                  </a:lnTo>
                  <a:lnTo>
                    <a:pt x="0" y="431"/>
                  </a:lnTo>
                  <a:lnTo>
                    <a:pt x="0" y="431"/>
                  </a:lnTo>
                  <a:lnTo>
                    <a:pt x="15" y="423"/>
                  </a:lnTo>
                  <a:lnTo>
                    <a:pt x="30" y="414"/>
                  </a:lnTo>
                  <a:lnTo>
                    <a:pt x="43" y="405"/>
                  </a:lnTo>
                  <a:lnTo>
                    <a:pt x="57" y="394"/>
                  </a:lnTo>
                  <a:lnTo>
                    <a:pt x="68" y="384"/>
                  </a:lnTo>
                  <a:lnTo>
                    <a:pt x="80" y="371"/>
                  </a:lnTo>
                  <a:lnTo>
                    <a:pt x="90" y="359"/>
                  </a:lnTo>
                  <a:lnTo>
                    <a:pt x="100" y="345"/>
                  </a:lnTo>
                  <a:lnTo>
                    <a:pt x="109" y="330"/>
                  </a:lnTo>
                  <a:lnTo>
                    <a:pt x="116" y="316"/>
                  </a:lnTo>
                  <a:lnTo>
                    <a:pt x="123" y="300"/>
                  </a:lnTo>
                  <a:lnTo>
                    <a:pt x="128" y="283"/>
                  </a:lnTo>
                  <a:lnTo>
                    <a:pt x="133" y="268"/>
                  </a:lnTo>
                  <a:lnTo>
                    <a:pt x="136" y="250"/>
                  </a:lnTo>
                  <a:lnTo>
                    <a:pt x="138" y="233"/>
                  </a:lnTo>
                  <a:lnTo>
                    <a:pt x="138" y="215"/>
                  </a:lnTo>
                  <a:lnTo>
                    <a:pt x="138" y="215"/>
                  </a:lnTo>
                  <a:lnTo>
                    <a:pt x="138" y="198"/>
                  </a:lnTo>
                  <a:lnTo>
                    <a:pt x="136" y="180"/>
                  </a:lnTo>
                  <a:lnTo>
                    <a:pt x="133" y="163"/>
                  </a:lnTo>
                  <a:lnTo>
                    <a:pt x="128" y="146"/>
                  </a:lnTo>
                  <a:lnTo>
                    <a:pt x="123" y="131"/>
                  </a:lnTo>
                  <a:lnTo>
                    <a:pt x="116" y="115"/>
                  </a:lnTo>
                  <a:lnTo>
                    <a:pt x="109" y="100"/>
                  </a:lnTo>
                  <a:lnTo>
                    <a:pt x="100" y="86"/>
                  </a:lnTo>
                  <a:lnTo>
                    <a:pt x="90" y="72"/>
                  </a:lnTo>
                  <a:lnTo>
                    <a:pt x="80" y="60"/>
                  </a:lnTo>
                  <a:lnTo>
                    <a:pt x="68" y="47"/>
                  </a:lnTo>
                  <a:lnTo>
                    <a:pt x="57" y="36"/>
                  </a:lnTo>
                  <a:lnTo>
                    <a:pt x="43" y="25"/>
                  </a:lnTo>
                  <a:lnTo>
                    <a:pt x="30" y="16"/>
                  </a:lnTo>
                  <a:lnTo>
                    <a:pt x="15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44" name="Freeform 38"/>
            <p:cNvSpPr>
              <a:spLocks/>
            </p:cNvSpPr>
            <p:nvPr/>
          </p:nvSpPr>
          <p:spPr bwMode="auto">
            <a:xfrm>
              <a:off x="3195087" y="168988"/>
              <a:ext cx="450650" cy="656901"/>
            </a:xfrm>
            <a:custGeom>
              <a:avLst/>
              <a:gdLst>
                <a:gd name="T0" fmla="*/ 326 w 378"/>
                <a:gd name="T1" fmla="*/ 0 h 551"/>
                <a:gd name="T2" fmla="*/ 286 w 378"/>
                <a:gd name="T3" fmla="*/ 3 h 551"/>
                <a:gd name="T4" fmla="*/ 93 w 378"/>
                <a:gd name="T5" fmla="*/ 198 h 551"/>
                <a:gd name="T6" fmla="*/ 89 w 378"/>
                <a:gd name="T7" fmla="*/ 237 h 551"/>
                <a:gd name="T8" fmla="*/ 90 w 378"/>
                <a:gd name="T9" fmla="*/ 253 h 551"/>
                <a:gd name="T10" fmla="*/ 94 w 378"/>
                <a:gd name="T11" fmla="*/ 283 h 551"/>
                <a:gd name="T12" fmla="*/ 101 w 378"/>
                <a:gd name="T13" fmla="*/ 313 h 551"/>
                <a:gd name="T14" fmla="*/ 113 w 378"/>
                <a:gd name="T15" fmla="*/ 340 h 551"/>
                <a:gd name="T16" fmla="*/ 15 w 378"/>
                <a:gd name="T17" fmla="*/ 458 h 551"/>
                <a:gd name="T18" fmla="*/ 9 w 378"/>
                <a:gd name="T19" fmla="*/ 466 h 551"/>
                <a:gd name="T20" fmla="*/ 1 w 378"/>
                <a:gd name="T21" fmla="*/ 486 h 551"/>
                <a:gd name="T22" fmla="*/ 1 w 378"/>
                <a:gd name="T23" fmla="*/ 507 h 551"/>
                <a:gd name="T24" fmla="*/ 9 w 378"/>
                <a:gd name="T25" fmla="*/ 526 h 551"/>
                <a:gd name="T26" fmla="*/ 15 w 378"/>
                <a:gd name="T27" fmla="*/ 535 h 551"/>
                <a:gd name="T28" fmla="*/ 34 w 378"/>
                <a:gd name="T29" fmla="*/ 547 h 551"/>
                <a:gd name="T30" fmla="*/ 54 w 378"/>
                <a:gd name="T31" fmla="*/ 551 h 551"/>
                <a:gd name="T32" fmla="*/ 65 w 378"/>
                <a:gd name="T33" fmla="*/ 550 h 551"/>
                <a:gd name="T34" fmla="*/ 84 w 378"/>
                <a:gd name="T35" fmla="*/ 542 h 551"/>
                <a:gd name="T36" fmla="*/ 194 w 378"/>
                <a:gd name="T37" fmla="*/ 434 h 551"/>
                <a:gd name="T38" fmla="*/ 209 w 378"/>
                <a:gd name="T39" fmla="*/ 443 h 551"/>
                <a:gd name="T40" fmla="*/ 239 w 378"/>
                <a:gd name="T41" fmla="*/ 458 h 551"/>
                <a:gd name="T42" fmla="*/ 273 w 378"/>
                <a:gd name="T43" fmla="*/ 468 h 551"/>
                <a:gd name="T44" fmla="*/ 308 w 378"/>
                <a:gd name="T45" fmla="*/ 474 h 551"/>
                <a:gd name="T46" fmla="*/ 326 w 378"/>
                <a:gd name="T47" fmla="*/ 475 h 551"/>
                <a:gd name="T48" fmla="*/ 353 w 378"/>
                <a:gd name="T49" fmla="*/ 473 h 551"/>
                <a:gd name="T50" fmla="*/ 378 w 378"/>
                <a:gd name="T51" fmla="*/ 468 h 551"/>
                <a:gd name="T52" fmla="*/ 378 w 378"/>
                <a:gd name="T53" fmla="*/ 393 h 551"/>
                <a:gd name="T54" fmla="*/ 353 w 378"/>
                <a:gd name="T55" fmla="*/ 399 h 551"/>
                <a:gd name="T56" fmla="*/ 326 w 378"/>
                <a:gd name="T57" fmla="*/ 401 h 551"/>
                <a:gd name="T58" fmla="*/ 309 w 378"/>
                <a:gd name="T59" fmla="*/ 400 h 551"/>
                <a:gd name="T60" fmla="*/ 278 w 378"/>
                <a:gd name="T61" fmla="*/ 394 h 551"/>
                <a:gd name="T62" fmla="*/ 249 w 378"/>
                <a:gd name="T63" fmla="*/ 382 h 551"/>
                <a:gd name="T64" fmla="*/ 221 w 378"/>
                <a:gd name="T65" fmla="*/ 364 h 551"/>
                <a:gd name="T66" fmla="*/ 199 w 378"/>
                <a:gd name="T67" fmla="*/ 342 h 551"/>
                <a:gd name="T68" fmla="*/ 182 w 378"/>
                <a:gd name="T69" fmla="*/ 316 h 551"/>
                <a:gd name="T70" fmla="*/ 169 w 378"/>
                <a:gd name="T71" fmla="*/ 285 h 551"/>
                <a:gd name="T72" fmla="*/ 163 w 378"/>
                <a:gd name="T73" fmla="*/ 254 h 551"/>
                <a:gd name="T74" fmla="*/ 162 w 378"/>
                <a:gd name="T75" fmla="*/ 237 h 551"/>
                <a:gd name="T76" fmla="*/ 165 w 378"/>
                <a:gd name="T77" fmla="*/ 204 h 551"/>
                <a:gd name="T78" fmla="*/ 175 w 378"/>
                <a:gd name="T79" fmla="*/ 174 h 551"/>
                <a:gd name="T80" fmla="*/ 190 w 378"/>
                <a:gd name="T81" fmla="*/ 145 h 551"/>
                <a:gd name="T82" fmla="*/ 210 w 378"/>
                <a:gd name="T83" fmla="*/ 121 h 551"/>
                <a:gd name="T84" fmla="*/ 235 w 378"/>
                <a:gd name="T85" fmla="*/ 101 h 551"/>
                <a:gd name="T86" fmla="*/ 262 w 378"/>
                <a:gd name="T87" fmla="*/ 86 h 551"/>
                <a:gd name="T88" fmla="*/ 294 w 378"/>
                <a:gd name="T89" fmla="*/ 76 h 551"/>
                <a:gd name="T90" fmla="*/ 326 w 378"/>
                <a:gd name="T91" fmla="*/ 73 h 551"/>
                <a:gd name="T92" fmla="*/ 340 w 378"/>
                <a:gd name="T93" fmla="*/ 73 h 551"/>
                <a:gd name="T94" fmla="*/ 366 w 378"/>
                <a:gd name="T95" fmla="*/ 77 h 551"/>
                <a:gd name="T96" fmla="*/ 378 w 378"/>
                <a:gd name="T97" fmla="*/ 5 h 551"/>
                <a:gd name="T98" fmla="*/ 366 w 378"/>
                <a:gd name="T99" fmla="*/ 3 h 551"/>
                <a:gd name="T100" fmla="*/ 340 w 378"/>
                <a:gd name="T101" fmla="*/ 0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" h="551">
                  <a:moveTo>
                    <a:pt x="326" y="0"/>
                  </a:moveTo>
                  <a:lnTo>
                    <a:pt x="326" y="0"/>
                  </a:lnTo>
                  <a:lnTo>
                    <a:pt x="306" y="1"/>
                  </a:lnTo>
                  <a:lnTo>
                    <a:pt x="286" y="3"/>
                  </a:lnTo>
                  <a:lnTo>
                    <a:pt x="93" y="198"/>
                  </a:lnTo>
                  <a:lnTo>
                    <a:pt x="93" y="198"/>
                  </a:lnTo>
                  <a:lnTo>
                    <a:pt x="90" y="216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90" y="253"/>
                  </a:lnTo>
                  <a:lnTo>
                    <a:pt x="91" y="269"/>
                  </a:lnTo>
                  <a:lnTo>
                    <a:pt x="94" y="283"/>
                  </a:lnTo>
                  <a:lnTo>
                    <a:pt x="97" y="298"/>
                  </a:lnTo>
                  <a:lnTo>
                    <a:pt x="101" y="313"/>
                  </a:lnTo>
                  <a:lnTo>
                    <a:pt x="106" y="326"/>
                  </a:lnTo>
                  <a:lnTo>
                    <a:pt x="113" y="340"/>
                  </a:lnTo>
                  <a:lnTo>
                    <a:pt x="120" y="353"/>
                  </a:lnTo>
                  <a:lnTo>
                    <a:pt x="15" y="458"/>
                  </a:lnTo>
                  <a:lnTo>
                    <a:pt x="15" y="458"/>
                  </a:lnTo>
                  <a:lnTo>
                    <a:pt x="9" y="466"/>
                  </a:lnTo>
                  <a:lnTo>
                    <a:pt x="4" y="476"/>
                  </a:lnTo>
                  <a:lnTo>
                    <a:pt x="1" y="486"/>
                  </a:lnTo>
                  <a:lnTo>
                    <a:pt x="0" y="497"/>
                  </a:lnTo>
                  <a:lnTo>
                    <a:pt x="1" y="507"/>
                  </a:lnTo>
                  <a:lnTo>
                    <a:pt x="4" y="516"/>
                  </a:lnTo>
                  <a:lnTo>
                    <a:pt x="9" y="526"/>
                  </a:lnTo>
                  <a:lnTo>
                    <a:pt x="15" y="535"/>
                  </a:lnTo>
                  <a:lnTo>
                    <a:pt x="15" y="535"/>
                  </a:lnTo>
                  <a:lnTo>
                    <a:pt x="24" y="542"/>
                  </a:lnTo>
                  <a:lnTo>
                    <a:pt x="34" y="547"/>
                  </a:lnTo>
                  <a:lnTo>
                    <a:pt x="44" y="550"/>
                  </a:lnTo>
                  <a:lnTo>
                    <a:pt x="54" y="551"/>
                  </a:lnTo>
                  <a:lnTo>
                    <a:pt x="54" y="551"/>
                  </a:lnTo>
                  <a:lnTo>
                    <a:pt x="65" y="550"/>
                  </a:lnTo>
                  <a:lnTo>
                    <a:pt x="75" y="547"/>
                  </a:lnTo>
                  <a:lnTo>
                    <a:pt x="84" y="542"/>
                  </a:lnTo>
                  <a:lnTo>
                    <a:pt x="93" y="535"/>
                  </a:lnTo>
                  <a:lnTo>
                    <a:pt x="194" y="434"/>
                  </a:lnTo>
                  <a:lnTo>
                    <a:pt x="194" y="434"/>
                  </a:lnTo>
                  <a:lnTo>
                    <a:pt x="209" y="443"/>
                  </a:lnTo>
                  <a:lnTo>
                    <a:pt x="224" y="451"/>
                  </a:lnTo>
                  <a:lnTo>
                    <a:pt x="239" y="458"/>
                  </a:lnTo>
                  <a:lnTo>
                    <a:pt x="256" y="463"/>
                  </a:lnTo>
                  <a:lnTo>
                    <a:pt x="273" y="468"/>
                  </a:lnTo>
                  <a:lnTo>
                    <a:pt x="290" y="472"/>
                  </a:lnTo>
                  <a:lnTo>
                    <a:pt x="308" y="474"/>
                  </a:lnTo>
                  <a:lnTo>
                    <a:pt x="326" y="475"/>
                  </a:lnTo>
                  <a:lnTo>
                    <a:pt x="326" y="475"/>
                  </a:lnTo>
                  <a:lnTo>
                    <a:pt x="340" y="474"/>
                  </a:lnTo>
                  <a:lnTo>
                    <a:pt x="353" y="473"/>
                  </a:lnTo>
                  <a:lnTo>
                    <a:pt x="366" y="470"/>
                  </a:lnTo>
                  <a:lnTo>
                    <a:pt x="378" y="468"/>
                  </a:lnTo>
                  <a:lnTo>
                    <a:pt x="378" y="393"/>
                  </a:lnTo>
                  <a:lnTo>
                    <a:pt x="378" y="393"/>
                  </a:lnTo>
                  <a:lnTo>
                    <a:pt x="366" y="396"/>
                  </a:lnTo>
                  <a:lnTo>
                    <a:pt x="353" y="399"/>
                  </a:lnTo>
                  <a:lnTo>
                    <a:pt x="340" y="400"/>
                  </a:lnTo>
                  <a:lnTo>
                    <a:pt x="326" y="401"/>
                  </a:lnTo>
                  <a:lnTo>
                    <a:pt x="326" y="401"/>
                  </a:lnTo>
                  <a:lnTo>
                    <a:pt x="309" y="400"/>
                  </a:lnTo>
                  <a:lnTo>
                    <a:pt x="294" y="398"/>
                  </a:lnTo>
                  <a:lnTo>
                    <a:pt x="278" y="394"/>
                  </a:lnTo>
                  <a:lnTo>
                    <a:pt x="262" y="388"/>
                  </a:lnTo>
                  <a:lnTo>
                    <a:pt x="249" y="382"/>
                  </a:lnTo>
                  <a:lnTo>
                    <a:pt x="235" y="373"/>
                  </a:lnTo>
                  <a:lnTo>
                    <a:pt x="221" y="364"/>
                  </a:lnTo>
                  <a:lnTo>
                    <a:pt x="210" y="353"/>
                  </a:lnTo>
                  <a:lnTo>
                    <a:pt x="199" y="342"/>
                  </a:lnTo>
                  <a:lnTo>
                    <a:pt x="190" y="329"/>
                  </a:lnTo>
                  <a:lnTo>
                    <a:pt x="182" y="316"/>
                  </a:lnTo>
                  <a:lnTo>
                    <a:pt x="175" y="301"/>
                  </a:lnTo>
                  <a:lnTo>
                    <a:pt x="169" y="285"/>
                  </a:lnTo>
                  <a:lnTo>
                    <a:pt x="165" y="270"/>
                  </a:lnTo>
                  <a:lnTo>
                    <a:pt x="163" y="254"/>
                  </a:lnTo>
                  <a:lnTo>
                    <a:pt x="162" y="237"/>
                  </a:lnTo>
                  <a:lnTo>
                    <a:pt x="162" y="237"/>
                  </a:lnTo>
                  <a:lnTo>
                    <a:pt x="163" y="221"/>
                  </a:lnTo>
                  <a:lnTo>
                    <a:pt x="165" y="204"/>
                  </a:lnTo>
                  <a:lnTo>
                    <a:pt x="169" y="188"/>
                  </a:lnTo>
                  <a:lnTo>
                    <a:pt x="175" y="174"/>
                  </a:lnTo>
                  <a:lnTo>
                    <a:pt x="182" y="159"/>
                  </a:lnTo>
                  <a:lnTo>
                    <a:pt x="190" y="145"/>
                  </a:lnTo>
                  <a:lnTo>
                    <a:pt x="199" y="133"/>
                  </a:lnTo>
                  <a:lnTo>
                    <a:pt x="210" y="121"/>
                  </a:lnTo>
                  <a:lnTo>
                    <a:pt x="221" y="111"/>
                  </a:lnTo>
                  <a:lnTo>
                    <a:pt x="235" y="101"/>
                  </a:lnTo>
                  <a:lnTo>
                    <a:pt x="249" y="93"/>
                  </a:lnTo>
                  <a:lnTo>
                    <a:pt x="262" y="86"/>
                  </a:lnTo>
                  <a:lnTo>
                    <a:pt x="278" y="81"/>
                  </a:lnTo>
                  <a:lnTo>
                    <a:pt x="294" y="76"/>
                  </a:lnTo>
                  <a:lnTo>
                    <a:pt x="309" y="74"/>
                  </a:lnTo>
                  <a:lnTo>
                    <a:pt x="326" y="73"/>
                  </a:lnTo>
                  <a:lnTo>
                    <a:pt x="326" y="73"/>
                  </a:lnTo>
                  <a:lnTo>
                    <a:pt x="340" y="73"/>
                  </a:lnTo>
                  <a:lnTo>
                    <a:pt x="353" y="75"/>
                  </a:lnTo>
                  <a:lnTo>
                    <a:pt x="366" y="77"/>
                  </a:lnTo>
                  <a:lnTo>
                    <a:pt x="378" y="82"/>
                  </a:lnTo>
                  <a:lnTo>
                    <a:pt x="378" y="5"/>
                  </a:lnTo>
                  <a:lnTo>
                    <a:pt x="378" y="5"/>
                  </a:lnTo>
                  <a:lnTo>
                    <a:pt x="366" y="3"/>
                  </a:lnTo>
                  <a:lnTo>
                    <a:pt x="353" y="1"/>
                  </a:lnTo>
                  <a:lnTo>
                    <a:pt x="340" y="0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45" name="Freeform 42"/>
            <p:cNvSpPr>
              <a:spLocks/>
            </p:cNvSpPr>
            <p:nvPr/>
          </p:nvSpPr>
          <p:spPr bwMode="auto">
            <a:xfrm>
              <a:off x="2435657" y="1327973"/>
              <a:ext cx="194328" cy="664054"/>
            </a:xfrm>
            <a:custGeom>
              <a:avLst/>
              <a:gdLst>
                <a:gd name="T0" fmla="*/ 74 w 163"/>
                <a:gd name="T1" fmla="*/ 186 h 557"/>
                <a:gd name="T2" fmla="*/ 76 w 163"/>
                <a:gd name="T3" fmla="*/ 166 h 557"/>
                <a:gd name="T4" fmla="*/ 82 w 163"/>
                <a:gd name="T5" fmla="*/ 147 h 557"/>
                <a:gd name="T6" fmla="*/ 89 w 163"/>
                <a:gd name="T7" fmla="*/ 129 h 557"/>
                <a:gd name="T8" fmla="*/ 100 w 163"/>
                <a:gd name="T9" fmla="*/ 115 h 557"/>
                <a:gd name="T10" fmla="*/ 113 w 163"/>
                <a:gd name="T11" fmla="*/ 101 h 557"/>
                <a:gd name="T12" fmla="*/ 128 w 163"/>
                <a:gd name="T13" fmla="*/ 90 h 557"/>
                <a:gd name="T14" fmla="*/ 145 w 163"/>
                <a:gd name="T15" fmla="*/ 81 h 557"/>
                <a:gd name="T16" fmla="*/ 163 w 163"/>
                <a:gd name="T17" fmla="*/ 76 h 557"/>
                <a:gd name="T18" fmla="*/ 163 w 163"/>
                <a:gd name="T19" fmla="*/ 0 h 557"/>
                <a:gd name="T20" fmla="*/ 130 w 163"/>
                <a:gd name="T21" fmla="*/ 7 h 557"/>
                <a:gd name="T22" fmla="*/ 99 w 163"/>
                <a:gd name="T23" fmla="*/ 21 h 557"/>
                <a:gd name="T24" fmla="*/ 71 w 163"/>
                <a:gd name="T25" fmla="*/ 38 h 557"/>
                <a:gd name="T26" fmla="*/ 47 w 163"/>
                <a:gd name="T27" fmla="*/ 61 h 557"/>
                <a:gd name="T28" fmla="*/ 27 w 163"/>
                <a:gd name="T29" fmla="*/ 88 h 557"/>
                <a:gd name="T30" fmla="*/ 13 w 163"/>
                <a:gd name="T31" fmla="*/ 118 h 557"/>
                <a:gd name="T32" fmla="*/ 3 w 163"/>
                <a:gd name="T33" fmla="*/ 150 h 557"/>
                <a:gd name="T34" fmla="*/ 0 w 163"/>
                <a:gd name="T35" fmla="*/ 186 h 557"/>
                <a:gd name="T36" fmla="*/ 1 w 163"/>
                <a:gd name="T37" fmla="*/ 202 h 557"/>
                <a:gd name="T38" fmla="*/ 10 w 163"/>
                <a:gd name="T39" fmla="*/ 242 h 557"/>
                <a:gd name="T40" fmla="*/ 27 w 163"/>
                <a:gd name="T41" fmla="*/ 289 h 557"/>
                <a:gd name="T42" fmla="*/ 63 w 163"/>
                <a:gd name="T43" fmla="*/ 369 h 557"/>
                <a:gd name="T44" fmla="*/ 116 w 163"/>
                <a:gd name="T45" fmla="*/ 473 h 557"/>
                <a:gd name="T46" fmla="*/ 163 w 163"/>
                <a:gd name="T47" fmla="*/ 557 h 557"/>
                <a:gd name="T48" fmla="*/ 163 w 163"/>
                <a:gd name="T49" fmla="*/ 295 h 557"/>
                <a:gd name="T50" fmla="*/ 145 w 163"/>
                <a:gd name="T51" fmla="*/ 289 h 557"/>
                <a:gd name="T52" fmla="*/ 128 w 163"/>
                <a:gd name="T53" fmla="*/ 281 h 557"/>
                <a:gd name="T54" fmla="*/ 113 w 163"/>
                <a:gd name="T55" fmla="*/ 270 h 557"/>
                <a:gd name="T56" fmla="*/ 100 w 163"/>
                <a:gd name="T57" fmla="*/ 257 h 557"/>
                <a:gd name="T58" fmla="*/ 89 w 163"/>
                <a:gd name="T59" fmla="*/ 241 h 557"/>
                <a:gd name="T60" fmla="*/ 82 w 163"/>
                <a:gd name="T61" fmla="*/ 224 h 557"/>
                <a:gd name="T62" fmla="*/ 76 w 163"/>
                <a:gd name="T63" fmla="*/ 205 h 557"/>
                <a:gd name="T64" fmla="*/ 74 w 163"/>
                <a:gd name="T65" fmla="*/ 186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3" h="557">
                  <a:moveTo>
                    <a:pt x="74" y="186"/>
                  </a:moveTo>
                  <a:lnTo>
                    <a:pt x="74" y="186"/>
                  </a:lnTo>
                  <a:lnTo>
                    <a:pt x="75" y="175"/>
                  </a:lnTo>
                  <a:lnTo>
                    <a:pt x="76" y="166"/>
                  </a:lnTo>
                  <a:lnTo>
                    <a:pt x="78" y="157"/>
                  </a:lnTo>
                  <a:lnTo>
                    <a:pt x="82" y="147"/>
                  </a:lnTo>
                  <a:lnTo>
                    <a:pt x="85" y="138"/>
                  </a:lnTo>
                  <a:lnTo>
                    <a:pt x="89" y="129"/>
                  </a:lnTo>
                  <a:lnTo>
                    <a:pt x="94" y="122"/>
                  </a:lnTo>
                  <a:lnTo>
                    <a:pt x="100" y="115"/>
                  </a:lnTo>
                  <a:lnTo>
                    <a:pt x="107" y="108"/>
                  </a:lnTo>
                  <a:lnTo>
                    <a:pt x="113" y="101"/>
                  </a:lnTo>
                  <a:lnTo>
                    <a:pt x="120" y="95"/>
                  </a:lnTo>
                  <a:lnTo>
                    <a:pt x="128" y="90"/>
                  </a:lnTo>
                  <a:lnTo>
                    <a:pt x="136" y="86"/>
                  </a:lnTo>
                  <a:lnTo>
                    <a:pt x="145" y="81"/>
                  </a:lnTo>
                  <a:lnTo>
                    <a:pt x="154" y="78"/>
                  </a:lnTo>
                  <a:lnTo>
                    <a:pt x="163" y="76"/>
                  </a:lnTo>
                  <a:lnTo>
                    <a:pt x="163" y="0"/>
                  </a:lnTo>
                  <a:lnTo>
                    <a:pt x="163" y="0"/>
                  </a:lnTo>
                  <a:lnTo>
                    <a:pt x="146" y="3"/>
                  </a:lnTo>
                  <a:lnTo>
                    <a:pt x="130" y="7"/>
                  </a:lnTo>
                  <a:lnTo>
                    <a:pt x="114" y="13"/>
                  </a:lnTo>
                  <a:lnTo>
                    <a:pt x="99" y="21"/>
                  </a:lnTo>
                  <a:lnTo>
                    <a:pt x="85" y="29"/>
                  </a:lnTo>
                  <a:lnTo>
                    <a:pt x="71" y="38"/>
                  </a:lnTo>
                  <a:lnTo>
                    <a:pt x="59" y="50"/>
                  </a:lnTo>
                  <a:lnTo>
                    <a:pt x="47" y="61"/>
                  </a:lnTo>
                  <a:lnTo>
                    <a:pt x="37" y="74"/>
                  </a:lnTo>
                  <a:lnTo>
                    <a:pt x="27" y="88"/>
                  </a:lnTo>
                  <a:lnTo>
                    <a:pt x="19" y="102"/>
                  </a:lnTo>
                  <a:lnTo>
                    <a:pt x="13" y="118"/>
                  </a:lnTo>
                  <a:lnTo>
                    <a:pt x="7" y="134"/>
                  </a:lnTo>
                  <a:lnTo>
                    <a:pt x="3" y="150"/>
                  </a:lnTo>
                  <a:lnTo>
                    <a:pt x="1" y="168"/>
                  </a:lnTo>
                  <a:lnTo>
                    <a:pt x="0" y="186"/>
                  </a:lnTo>
                  <a:lnTo>
                    <a:pt x="0" y="186"/>
                  </a:lnTo>
                  <a:lnTo>
                    <a:pt x="1" y="202"/>
                  </a:lnTo>
                  <a:lnTo>
                    <a:pt x="5" y="220"/>
                  </a:lnTo>
                  <a:lnTo>
                    <a:pt x="10" y="242"/>
                  </a:lnTo>
                  <a:lnTo>
                    <a:pt x="19" y="265"/>
                  </a:lnTo>
                  <a:lnTo>
                    <a:pt x="27" y="289"/>
                  </a:lnTo>
                  <a:lnTo>
                    <a:pt x="39" y="316"/>
                  </a:lnTo>
                  <a:lnTo>
                    <a:pt x="63" y="369"/>
                  </a:lnTo>
                  <a:lnTo>
                    <a:pt x="90" y="422"/>
                  </a:lnTo>
                  <a:lnTo>
                    <a:pt x="116" y="473"/>
                  </a:lnTo>
                  <a:lnTo>
                    <a:pt x="142" y="519"/>
                  </a:lnTo>
                  <a:lnTo>
                    <a:pt x="163" y="557"/>
                  </a:lnTo>
                  <a:lnTo>
                    <a:pt x="163" y="295"/>
                  </a:lnTo>
                  <a:lnTo>
                    <a:pt x="163" y="295"/>
                  </a:lnTo>
                  <a:lnTo>
                    <a:pt x="154" y="293"/>
                  </a:lnTo>
                  <a:lnTo>
                    <a:pt x="145" y="289"/>
                  </a:lnTo>
                  <a:lnTo>
                    <a:pt x="136" y="285"/>
                  </a:lnTo>
                  <a:lnTo>
                    <a:pt x="128" y="281"/>
                  </a:lnTo>
                  <a:lnTo>
                    <a:pt x="120" y="276"/>
                  </a:lnTo>
                  <a:lnTo>
                    <a:pt x="113" y="270"/>
                  </a:lnTo>
                  <a:lnTo>
                    <a:pt x="107" y="263"/>
                  </a:lnTo>
                  <a:lnTo>
                    <a:pt x="100" y="257"/>
                  </a:lnTo>
                  <a:lnTo>
                    <a:pt x="94" y="249"/>
                  </a:lnTo>
                  <a:lnTo>
                    <a:pt x="89" y="241"/>
                  </a:lnTo>
                  <a:lnTo>
                    <a:pt x="85" y="233"/>
                  </a:lnTo>
                  <a:lnTo>
                    <a:pt x="82" y="224"/>
                  </a:lnTo>
                  <a:lnTo>
                    <a:pt x="78" y="215"/>
                  </a:lnTo>
                  <a:lnTo>
                    <a:pt x="76" y="205"/>
                  </a:lnTo>
                  <a:lnTo>
                    <a:pt x="75" y="195"/>
                  </a:lnTo>
                  <a:lnTo>
                    <a:pt x="74" y="186"/>
                  </a:lnTo>
                  <a:lnTo>
                    <a:pt x="74" y="1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46" name="Freeform 46"/>
            <p:cNvSpPr>
              <a:spLocks/>
            </p:cNvSpPr>
            <p:nvPr/>
          </p:nvSpPr>
          <p:spPr bwMode="auto">
            <a:xfrm>
              <a:off x="2430888" y="4684322"/>
              <a:ext cx="199097" cy="323086"/>
            </a:xfrm>
            <a:custGeom>
              <a:avLst/>
              <a:gdLst>
                <a:gd name="T0" fmla="*/ 167 w 167"/>
                <a:gd name="T1" fmla="*/ 0 h 271"/>
                <a:gd name="T2" fmla="*/ 0 w 167"/>
                <a:gd name="T3" fmla="*/ 167 h 271"/>
                <a:gd name="T4" fmla="*/ 103 w 167"/>
                <a:gd name="T5" fmla="*/ 271 h 271"/>
                <a:gd name="T6" fmla="*/ 137 w 167"/>
                <a:gd name="T7" fmla="*/ 259 h 271"/>
                <a:gd name="T8" fmla="*/ 137 w 167"/>
                <a:gd name="T9" fmla="*/ 201 h 271"/>
                <a:gd name="T10" fmla="*/ 167 w 167"/>
                <a:gd name="T11" fmla="*/ 173 h 271"/>
                <a:gd name="T12" fmla="*/ 167 w 167"/>
                <a:gd name="T1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271">
                  <a:moveTo>
                    <a:pt x="167" y="0"/>
                  </a:moveTo>
                  <a:lnTo>
                    <a:pt x="0" y="167"/>
                  </a:lnTo>
                  <a:lnTo>
                    <a:pt x="103" y="271"/>
                  </a:lnTo>
                  <a:lnTo>
                    <a:pt x="137" y="259"/>
                  </a:lnTo>
                  <a:lnTo>
                    <a:pt x="137" y="201"/>
                  </a:lnTo>
                  <a:lnTo>
                    <a:pt x="167" y="173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47" name="Freeform 118"/>
            <p:cNvSpPr>
              <a:spLocks/>
            </p:cNvSpPr>
            <p:nvPr/>
          </p:nvSpPr>
          <p:spPr bwMode="auto">
            <a:xfrm>
              <a:off x="1659537" y="3107047"/>
              <a:ext cx="960910" cy="962103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grpSp>
          <p:nvGrpSpPr>
            <p:cNvPr id="48" name="그룹 122"/>
            <p:cNvGrpSpPr/>
            <p:nvPr/>
          </p:nvGrpSpPr>
          <p:grpSpPr>
            <a:xfrm>
              <a:off x="1659537" y="3390790"/>
              <a:ext cx="305202" cy="678359"/>
              <a:chOff x="2209800" y="4519614"/>
              <a:chExt cx="406400" cy="903287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54" name="Freeform 9"/>
              <p:cNvSpPr>
                <a:spLocks/>
              </p:cNvSpPr>
              <p:nvPr/>
            </p:nvSpPr>
            <p:spPr bwMode="auto">
              <a:xfrm>
                <a:off x="2209800" y="4519614"/>
                <a:ext cx="171450" cy="385763"/>
              </a:xfrm>
              <a:custGeom>
                <a:avLst/>
                <a:gdLst>
                  <a:gd name="T0" fmla="*/ 0 w 108"/>
                  <a:gd name="T1" fmla="*/ 0 h 243"/>
                  <a:gd name="T2" fmla="*/ 0 w 108"/>
                  <a:gd name="T3" fmla="*/ 243 h 243"/>
                  <a:gd name="T4" fmla="*/ 0 w 108"/>
                  <a:gd name="T5" fmla="*/ 243 h 243"/>
                  <a:gd name="T6" fmla="*/ 11 w 108"/>
                  <a:gd name="T7" fmla="*/ 242 h 243"/>
                  <a:gd name="T8" fmla="*/ 22 w 108"/>
                  <a:gd name="T9" fmla="*/ 239 h 243"/>
                  <a:gd name="T10" fmla="*/ 33 w 108"/>
                  <a:gd name="T11" fmla="*/ 234 h 243"/>
                  <a:gd name="T12" fmla="*/ 42 w 108"/>
                  <a:gd name="T13" fmla="*/ 230 h 243"/>
                  <a:gd name="T14" fmla="*/ 51 w 108"/>
                  <a:gd name="T15" fmla="*/ 224 h 243"/>
                  <a:gd name="T16" fmla="*/ 61 w 108"/>
                  <a:gd name="T17" fmla="*/ 218 h 243"/>
                  <a:gd name="T18" fmla="*/ 69 w 108"/>
                  <a:gd name="T19" fmla="*/ 210 h 243"/>
                  <a:gd name="T20" fmla="*/ 77 w 108"/>
                  <a:gd name="T21" fmla="*/ 203 h 243"/>
                  <a:gd name="T22" fmla="*/ 83 w 108"/>
                  <a:gd name="T23" fmla="*/ 195 h 243"/>
                  <a:gd name="T24" fmla="*/ 89 w 108"/>
                  <a:gd name="T25" fmla="*/ 185 h 243"/>
                  <a:gd name="T26" fmla="*/ 94 w 108"/>
                  <a:gd name="T27" fmla="*/ 176 h 243"/>
                  <a:gd name="T28" fmla="*/ 100 w 108"/>
                  <a:gd name="T29" fmla="*/ 165 h 243"/>
                  <a:gd name="T30" fmla="*/ 103 w 108"/>
                  <a:gd name="T31" fmla="*/ 155 h 243"/>
                  <a:gd name="T32" fmla="*/ 106 w 108"/>
                  <a:gd name="T33" fmla="*/ 145 h 243"/>
                  <a:gd name="T34" fmla="*/ 107 w 108"/>
                  <a:gd name="T35" fmla="*/ 133 h 243"/>
                  <a:gd name="T36" fmla="*/ 108 w 108"/>
                  <a:gd name="T37" fmla="*/ 122 h 243"/>
                  <a:gd name="T38" fmla="*/ 108 w 108"/>
                  <a:gd name="T39" fmla="*/ 122 h 243"/>
                  <a:gd name="T40" fmla="*/ 107 w 108"/>
                  <a:gd name="T41" fmla="*/ 110 h 243"/>
                  <a:gd name="T42" fmla="*/ 106 w 108"/>
                  <a:gd name="T43" fmla="*/ 99 h 243"/>
                  <a:gd name="T44" fmla="*/ 103 w 108"/>
                  <a:gd name="T45" fmla="*/ 88 h 243"/>
                  <a:gd name="T46" fmla="*/ 100 w 108"/>
                  <a:gd name="T47" fmla="*/ 77 h 243"/>
                  <a:gd name="T48" fmla="*/ 94 w 108"/>
                  <a:gd name="T49" fmla="*/ 67 h 243"/>
                  <a:gd name="T50" fmla="*/ 89 w 108"/>
                  <a:gd name="T51" fmla="*/ 58 h 243"/>
                  <a:gd name="T52" fmla="*/ 83 w 108"/>
                  <a:gd name="T53" fmla="*/ 48 h 243"/>
                  <a:gd name="T54" fmla="*/ 77 w 108"/>
                  <a:gd name="T55" fmla="*/ 40 h 243"/>
                  <a:gd name="T56" fmla="*/ 69 w 108"/>
                  <a:gd name="T57" fmla="*/ 32 h 243"/>
                  <a:gd name="T58" fmla="*/ 61 w 108"/>
                  <a:gd name="T59" fmla="*/ 25 h 243"/>
                  <a:gd name="T60" fmla="*/ 51 w 108"/>
                  <a:gd name="T61" fmla="*/ 19 h 243"/>
                  <a:gd name="T62" fmla="*/ 42 w 108"/>
                  <a:gd name="T63" fmla="*/ 13 h 243"/>
                  <a:gd name="T64" fmla="*/ 33 w 108"/>
                  <a:gd name="T65" fmla="*/ 9 h 243"/>
                  <a:gd name="T66" fmla="*/ 22 w 108"/>
                  <a:gd name="T67" fmla="*/ 4 h 243"/>
                  <a:gd name="T68" fmla="*/ 11 w 108"/>
                  <a:gd name="T69" fmla="*/ 1 h 243"/>
                  <a:gd name="T70" fmla="*/ 0 w 108"/>
                  <a:gd name="T71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8" h="243">
                    <a:moveTo>
                      <a:pt x="0" y="0"/>
                    </a:moveTo>
                    <a:lnTo>
                      <a:pt x="0" y="243"/>
                    </a:lnTo>
                    <a:lnTo>
                      <a:pt x="0" y="243"/>
                    </a:lnTo>
                    <a:lnTo>
                      <a:pt x="11" y="242"/>
                    </a:lnTo>
                    <a:lnTo>
                      <a:pt x="22" y="239"/>
                    </a:lnTo>
                    <a:lnTo>
                      <a:pt x="33" y="234"/>
                    </a:lnTo>
                    <a:lnTo>
                      <a:pt x="42" y="230"/>
                    </a:lnTo>
                    <a:lnTo>
                      <a:pt x="51" y="224"/>
                    </a:lnTo>
                    <a:lnTo>
                      <a:pt x="61" y="218"/>
                    </a:lnTo>
                    <a:lnTo>
                      <a:pt x="69" y="210"/>
                    </a:lnTo>
                    <a:lnTo>
                      <a:pt x="77" y="203"/>
                    </a:lnTo>
                    <a:lnTo>
                      <a:pt x="83" y="195"/>
                    </a:lnTo>
                    <a:lnTo>
                      <a:pt x="89" y="185"/>
                    </a:lnTo>
                    <a:lnTo>
                      <a:pt x="94" y="176"/>
                    </a:lnTo>
                    <a:lnTo>
                      <a:pt x="100" y="165"/>
                    </a:lnTo>
                    <a:lnTo>
                      <a:pt x="103" y="155"/>
                    </a:lnTo>
                    <a:lnTo>
                      <a:pt x="106" y="145"/>
                    </a:lnTo>
                    <a:lnTo>
                      <a:pt x="107" y="133"/>
                    </a:lnTo>
                    <a:lnTo>
                      <a:pt x="108" y="122"/>
                    </a:lnTo>
                    <a:lnTo>
                      <a:pt x="108" y="122"/>
                    </a:lnTo>
                    <a:lnTo>
                      <a:pt x="107" y="110"/>
                    </a:lnTo>
                    <a:lnTo>
                      <a:pt x="106" y="99"/>
                    </a:lnTo>
                    <a:lnTo>
                      <a:pt x="103" y="88"/>
                    </a:lnTo>
                    <a:lnTo>
                      <a:pt x="100" y="77"/>
                    </a:lnTo>
                    <a:lnTo>
                      <a:pt x="94" y="67"/>
                    </a:lnTo>
                    <a:lnTo>
                      <a:pt x="89" y="58"/>
                    </a:lnTo>
                    <a:lnTo>
                      <a:pt x="83" y="48"/>
                    </a:lnTo>
                    <a:lnTo>
                      <a:pt x="77" y="40"/>
                    </a:lnTo>
                    <a:lnTo>
                      <a:pt x="69" y="32"/>
                    </a:lnTo>
                    <a:lnTo>
                      <a:pt x="61" y="25"/>
                    </a:lnTo>
                    <a:lnTo>
                      <a:pt x="51" y="19"/>
                    </a:lnTo>
                    <a:lnTo>
                      <a:pt x="42" y="13"/>
                    </a:lnTo>
                    <a:lnTo>
                      <a:pt x="33" y="9"/>
                    </a:lnTo>
                    <a:lnTo>
                      <a:pt x="22" y="4"/>
                    </a:lnTo>
                    <a:lnTo>
                      <a:pt x="1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endParaRPr lang="ko-KR" altLang="en-US"/>
              </a:p>
            </p:txBody>
          </p:sp>
          <p:sp>
            <p:nvSpPr>
              <p:cNvPr id="55" name="Freeform 11"/>
              <p:cNvSpPr>
                <a:spLocks/>
              </p:cNvSpPr>
              <p:nvPr/>
            </p:nvSpPr>
            <p:spPr bwMode="auto">
              <a:xfrm>
                <a:off x="2209800" y="4935538"/>
                <a:ext cx="406400" cy="487363"/>
              </a:xfrm>
              <a:custGeom>
                <a:avLst/>
                <a:gdLst>
                  <a:gd name="T0" fmla="*/ 35 w 256"/>
                  <a:gd name="T1" fmla="*/ 0 h 307"/>
                  <a:gd name="T2" fmla="*/ 0 w 256"/>
                  <a:gd name="T3" fmla="*/ 0 h 307"/>
                  <a:gd name="T4" fmla="*/ 0 w 256"/>
                  <a:gd name="T5" fmla="*/ 307 h 307"/>
                  <a:gd name="T6" fmla="*/ 126 w 256"/>
                  <a:gd name="T7" fmla="*/ 307 h 307"/>
                  <a:gd name="T8" fmla="*/ 126 w 256"/>
                  <a:gd name="T9" fmla="*/ 215 h 307"/>
                  <a:gd name="T10" fmla="*/ 144 w 256"/>
                  <a:gd name="T11" fmla="*/ 215 h 307"/>
                  <a:gd name="T12" fmla="*/ 144 w 256"/>
                  <a:gd name="T13" fmla="*/ 307 h 307"/>
                  <a:gd name="T14" fmla="*/ 256 w 256"/>
                  <a:gd name="T15" fmla="*/ 307 h 307"/>
                  <a:gd name="T16" fmla="*/ 256 w 256"/>
                  <a:gd name="T17" fmla="*/ 134 h 307"/>
                  <a:gd name="T18" fmla="*/ 256 w 256"/>
                  <a:gd name="T19" fmla="*/ 134 h 307"/>
                  <a:gd name="T20" fmla="*/ 255 w 256"/>
                  <a:gd name="T21" fmla="*/ 128 h 307"/>
                  <a:gd name="T22" fmla="*/ 255 w 256"/>
                  <a:gd name="T23" fmla="*/ 128 h 307"/>
                  <a:gd name="T24" fmla="*/ 255 w 256"/>
                  <a:gd name="T25" fmla="*/ 123 h 307"/>
                  <a:gd name="T26" fmla="*/ 255 w 256"/>
                  <a:gd name="T27" fmla="*/ 123 h 307"/>
                  <a:gd name="T28" fmla="*/ 254 w 256"/>
                  <a:gd name="T29" fmla="*/ 121 h 307"/>
                  <a:gd name="T30" fmla="*/ 254 w 256"/>
                  <a:gd name="T31" fmla="*/ 121 h 307"/>
                  <a:gd name="T32" fmla="*/ 253 w 256"/>
                  <a:gd name="T33" fmla="*/ 113 h 307"/>
                  <a:gd name="T34" fmla="*/ 251 w 256"/>
                  <a:gd name="T35" fmla="*/ 104 h 307"/>
                  <a:gd name="T36" fmla="*/ 248 w 256"/>
                  <a:gd name="T37" fmla="*/ 97 h 307"/>
                  <a:gd name="T38" fmla="*/ 244 w 256"/>
                  <a:gd name="T39" fmla="*/ 90 h 307"/>
                  <a:gd name="T40" fmla="*/ 240 w 256"/>
                  <a:gd name="T41" fmla="*/ 82 h 307"/>
                  <a:gd name="T42" fmla="*/ 235 w 256"/>
                  <a:gd name="T43" fmla="*/ 76 h 307"/>
                  <a:gd name="T44" fmla="*/ 225 w 256"/>
                  <a:gd name="T45" fmla="*/ 63 h 307"/>
                  <a:gd name="T46" fmla="*/ 212 w 256"/>
                  <a:gd name="T47" fmla="*/ 53 h 307"/>
                  <a:gd name="T48" fmla="*/ 199 w 256"/>
                  <a:gd name="T49" fmla="*/ 44 h 307"/>
                  <a:gd name="T50" fmla="*/ 184 w 256"/>
                  <a:gd name="T51" fmla="*/ 35 h 307"/>
                  <a:gd name="T52" fmla="*/ 169 w 256"/>
                  <a:gd name="T53" fmla="*/ 28 h 307"/>
                  <a:gd name="T54" fmla="*/ 152 w 256"/>
                  <a:gd name="T55" fmla="*/ 22 h 307"/>
                  <a:gd name="T56" fmla="*/ 135 w 256"/>
                  <a:gd name="T57" fmla="*/ 16 h 307"/>
                  <a:gd name="T58" fmla="*/ 119 w 256"/>
                  <a:gd name="T59" fmla="*/ 12 h 307"/>
                  <a:gd name="T60" fmla="*/ 103 w 256"/>
                  <a:gd name="T61" fmla="*/ 8 h 307"/>
                  <a:gd name="T62" fmla="*/ 72 w 256"/>
                  <a:gd name="T63" fmla="*/ 4 h 307"/>
                  <a:gd name="T64" fmla="*/ 46 w 256"/>
                  <a:gd name="T65" fmla="*/ 1 h 307"/>
                  <a:gd name="T66" fmla="*/ 46 w 256"/>
                  <a:gd name="T67" fmla="*/ 1 h 307"/>
                  <a:gd name="T68" fmla="*/ 40 w 256"/>
                  <a:gd name="T69" fmla="*/ 0 h 307"/>
                  <a:gd name="T70" fmla="*/ 35 w 256"/>
                  <a:gd name="T71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6" h="307">
                    <a:moveTo>
                      <a:pt x="35" y="0"/>
                    </a:moveTo>
                    <a:lnTo>
                      <a:pt x="0" y="0"/>
                    </a:lnTo>
                    <a:lnTo>
                      <a:pt x="0" y="307"/>
                    </a:lnTo>
                    <a:lnTo>
                      <a:pt x="126" y="307"/>
                    </a:lnTo>
                    <a:lnTo>
                      <a:pt x="126" y="215"/>
                    </a:lnTo>
                    <a:lnTo>
                      <a:pt x="144" y="215"/>
                    </a:lnTo>
                    <a:lnTo>
                      <a:pt x="144" y="307"/>
                    </a:lnTo>
                    <a:lnTo>
                      <a:pt x="256" y="307"/>
                    </a:lnTo>
                    <a:lnTo>
                      <a:pt x="256" y="134"/>
                    </a:lnTo>
                    <a:lnTo>
                      <a:pt x="256" y="134"/>
                    </a:lnTo>
                    <a:lnTo>
                      <a:pt x="255" y="128"/>
                    </a:lnTo>
                    <a:lnTo>
                      <a:pt x="255" y="128"/>
                    </a:lnTo>
                    <a:lnTo>
                      <a:pt x="255" y="123"/>
                    </a:lnTo>
                    <a:lnTo>
                      <a:pt x="255" y="123"/>
                    </a:lnTo>
                    <a:lnTo>
                      <a:pt x="254" y="121"/>
                    </a:lnTo>
                    <a:lnTo>
                      <a:pt x="254" y="121"/>
                    </a:lnTo>
                    <a:lnTo>
                      <a:pt x="253" y="113"/>
                    </a:lnTo>
                    <a:lnTo>
                      <a:pt x="251" y="104"/>
                    </a:lnTo>
                    <a:lnTo>
                      <a:pt x="248" y="97"/>
                    </a:lnTo>
                    <a:lnTo>
                      <a:pt x="244" y="90"/>
                    </a:lnTo>
                    <a:lnTo>
                      <a:pt x="240" y="82"/>
                    </a:lnTo>
                    <a:lnTo>
                      <a:pt x="235" y="76"/>
                    </a:lnTo>
                    <a:lnTo>
                      <a:pt x="225" y="63"/>
                    </a:lnTo>
                    <a:lnTo>
                      <a:pt x="212" y="53"/>
                    </a:lnTo>
                    <a:lnTo>
                      <a:pt x="199" y="44"/>
                    </a:lnTo>
                    <a:lnTo>
                      <a:pt x="184" y="35"/>
                    </a:lnTo>
                    <a:lnTo>
                      <a:pt x="169" y="28"/>
                    </a:lnTo>
                    <a:lnTo>
                      <a:pt x="152" y="22"/>
                    </a:lnTo>
                    <a:lnTo>
                      <a:pt x="135" y="16"/>
                    </a:lnTo>
                    <a:lnTo>
                      <a:pt x="119" y="12"/>
                    </a:lnTo>
                    <a:lnTo>
                      <a:pt x="103" y="8"/>
                    </a:lnTo>
                    <a:lnTo>
                      <a:pt x="72" y="4"/>
                    </a:lnTo>
                    <a:lnTo>
                      <a:pt x="46" y="1"/>
                    </a:lnTo>
                    <a:lnTo>
                      <a:pt x="46" y="1"/>
                    </a:lnTo>
                    <a:lnTo>
                      <a:pt x="40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endParaRPr lang="ko-KR" altLang="en-US"/>
              </a:p>
            </p:txBody>
          </p:sp>
        </p:grpSp>
        <p:sp>
          <p:nvSpPr>
            <p:cNvPr id="49" name="Freeform 110"/>
            <p:cNvSpPr>
              <a:spLocks/>
            </p:cNvSpPr>
            <p:nvPr/>
          </p:nvSpPr>
          <p:spPr bwMode="auto">
            <a:xfrm>
              <a:off x="2684826" y="4123990"/>
              <a:ext cx="960910" cy="960910"/>
            </a:xfrm>
            <a:custGeom>
              <a:avLst/>
              <a:gdLst>
                <a:gd name="T0" fmla="*/ 0 w 806"/>
                <a:gd name="T1" fmla="*/ 0 h 806"/>
                <a:gd name="T2" fmla="*/ 806 w 806"/>
                <a:gd name="T3" fmla="*/ 806 h 806"/>
                <a:gd name="T4" fmla="*/ 0 w 806"/>
                <a:gd name="T5" fmla="*/ 806 h 806"/>
                <a:gd name="T6" fmla="*/ 0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0"/>
                  </a:moveTo>
                  <a:lnTo>
                    <a:pt x="806" y="806"/>
                  </a:lnTo>
                  <a:lnTo>
                    <a:pt x="0" y="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50" name="Freeform 43"/>
            <p:cNvSpPr>
              <a:spLocks noEditPoints="1"/>
            </p:cNvSpPr>
            <p:nvPr/>
          </p:nvSpPr>
          <p:spPr bwMode="auto">
            <a:xfrm>
              <a:off x="2684826" y="4425020"/>
              <a:ext cx="299242" cy="473302"/>
            </a:xfrm>
            <a:custGeom>
              <a:avLst/>
              <a:gdLst>
                <a:gd name="T0" fmla="*/ 134 w 251"/>
                <a:gd name="T1" fmla="*/ 142 h 397"/>
                <a:gd name="T2" fmla="*/ 124 w 251"/>
                <a:gd name="T3" fmla="*/ 141 h 397"/>
                <a:gd name="T4" fmla="*/ 116 w 251"/>
                <a:gd name="T5" fmla="*/ 135 h 397"/>
                <a:gd name="T6" fmla="*/ 113 w 251"/>
                <a:gd name="T7" fmla="*/ 131 h 397"/>
                <a:gd name="T8" fmla="*/ 109 w 251"/>
                <a:gd name="T9" fmla="*/ 121 h 397"/>
                <a:gd name="T10" fmla="*/ 109 w 251"/>
                <a:gd name="T11" fmla="*/ 112 h 397"/>
                <a:gd name="T12" fmla="*/ 113 w 251"/>
                <a:gd name="T13" fmla="*/ 102 h 397"/>
                <a:gd name="T14" fmla="*/ 116 w 251"/>
                <a:gd name="T15" fmla="*/ 98 h 397"/>
                <a:gd name="T16" fmla="*/ 124 w 251"/>
                <a:gd name="T17" fmla="*/ 92 h 397"/>
                <a:gd name="T18" fmla="*/ 134 w 251"/>
                <a:gd name="T19" fmla="*/ 91 h 397"/>
                <a:gd name="T20" fmla="*/ 139 w 251"/>
                <a:gd name="T21" fmla="*/ 91 h 397"/>
                <a:gd name="T22" fmla="*/ 148 w 251"/>
                <a:gd name="T23" fmla="*/ 95 h 397"/>
                <a:gd name="T24" fmla="*/ 153 w 251"/>
                <a:gd name="T25" fmla="*/ 98 h 397"/>
                <a:gd name="T26" fmla="*/ 159 w 251"/>
                <a:gd name="T27" fmla="*/ 107 h 397"/>
                <a:gd name="T28" fmla="*/ 160 w 251"/>
                <a:gd name="T29" fmla="*/ 117 h 397"/>
                <a:gd name="T30" fmla="*/ 159 w 251"/>
                <a:gd name="T31" fmla="*/ 127 h 397"/>
                <a:gd name="T32" fmla="*/ 153 w 251"/>
                <a:gd name="T33" fmla="*/ 135 h 397"/>
                <a:gd name="T34" fmla="*/ 148 w 251"/>
                <a:gd name="T35" fmla="*/ 138 h 397"/>
                <a:gd name="T36" fmla="*/ 139 w 251"/>
                <a:gd name="T37" fmla="*/ 142 h 397"/>
                <a:gd name="T38" fmla="*/ 105 w 251"/>
                <a:gd name="T39" fmla="*/ 0 h 397"/>
                <a:gd name="T40" fmla="*/ 91 w 251"/>
                <a:gd name="T41" fmla="*/ 1 h 397"/>
                <a:gd name="T42" fmla="*/ 64 w 251"/>
                <a:gd name="T43" fmla="*/ 6 h 397"/>
                <a:gd name="T44" fmla="*/ 38 w 251"/>
                <a:gd name="T45" fmla="*/ 17 h 397"/>
                <a:gd name="T46" fmla="*/ 13 w 251"/>
                <a:gd name="T47" fmla="*/ 33 h 397"/>
                <a:gd name="T48" fmla="*/ 2 w 251"/>
                <a:gd name="T49" fmla="*/ 43 h 397"/>
                <a:gd name="T50" fmla="*/ 0 w 251"/>
                <a:gd name="T51" fmla="*/ 397 h 397"/>
                <a:gd name="T52" fmla="*/ 17 w 251"/>
                <a:gd name="T53" fmla="*/ 322 h 397"/>
                <a:gd name="T54" fmla="*/ 56 w 251"/>
                <a:gd name="T55" fmla="*/ 282 h 397"/>
                <a:gd name="T56" fmla="*/ 80 w 251"/>
                <a:gd name="T57" fmla="*/ 289 h 397"/>
                <a:gd name="T58" fmla="*/ 106 w 251"/>
                <a:gd name="T59" fmla="*/ 291 h 397"/>
                <a:gd name="T60" fmla="*/ 119 w 251"/>
                <a:gd name="T61" fmla="*/ 291 h 397"/>
                <a:gd name="T62" fmla="*/ 146 w 251"/>
                <a:gd name="T63" fmla="*/ 285 h 397"/>
                <a:gd name="T64" fmla="*/ 172 w 251"/>
                <a:gd name="T65" fmla="*/ 275 h 397"/>
                <a:gd name="T66" fmla="*/ 197 w 251"/>
                <a:gd name="T67" fmla="*/ 259 h 397"/>
                <a:gd name="T68" fmla="*/ 208 w 251"/>
                <a:gd name="T69" fmla="*/ 249 h 397"/>
                <a:gd name="T70" fmla="*/ 227 w 251"/>
                <a:gd name="T71" fmla="*/ 226 h 397"/>
                <a:gd name="T72" fmla="*/ 239 w 251"/>
                <a:gd name="T73" fmla="*/ 201 h 397"/>
                <a:gd name="T74" fmla="*/ 248 w 251"/>
                <a:gd name="T75" fmla="*/ 174 h 397"/>
                <a:gd name="T76" fmla="*/ 251 w 251"/>
                <a:gd name="T77" fmla="*/ 146 h 397"/>
                <a:gd name="T78" fmla="*/ 248 w 251"/>
                <a:gd name="T79" fmla="*/ 118 h 397"/>
                <a:gd name="T80" fmla="*/ 239 w 251"/>
                <a:gd name="T81" fmla="*/ 91 h 397"/>
                <a:gd name="T82" fmla="*/ 227 w 251"/>
                <a:gd name="T83" fmla="*/ 66 h 397"/>
                <a:gd name="T84" fmla="*/ 208 w 251"/>
                <a:gd name="T85" fmla="*/ 43 h 397"/>
                <a:gd name="T86" fmla="*/ 197 w 251"/>
                <a:gd name="T87" fmla="*/ 33 h 397"/>
                <a:gd name="T88" fmla="*/ 172 w 251"/>
                <a:gd name="T89" fmla="*/ 17 h 397"/>
                <a:gd name="T90" fmla="*/ 146 w 251"/>
                <a:gd name="T91" fmla="*/ 6 h 397"/>
                <a:gd name="T92" fmla="*/ 119 w 251"/>
                <a:gd name="T93" fmla="*/ 1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1" h="397">
                  <a:moveTo>
                    <a:pt x="134" y="142"/>
                  </a:moveTo>
                  <a:lnTo>
                    <a:pt x="134" y="142"/>
                  </a:lnTo>
                  <a:lnTo>
                    <a:pt x="130" y="142"/>
                  </a:lnTo>
                  <a:lnTo>
                    <a:pt x="124" y="141"/>
                  </a:lnTo>
                  <a:lnTo>
                    <a:pt x="120" y="138"/>
                  </a:lnTo>
                  <a:lnTo>
                    <a:pt x="116" y="135"/>
                  </a:lnTo>
                  <a:lnTo>
                    <a:pt x="116" y="135"/>
                  </a:lnTo>
                  <a:lnTo>
                    <a:pt x="113" y="131"/>
                  </a:lnTo>
                  <a:lnTo>
                    <a:pt x="110" y="127"/>
                  </a:lnTo>
                  <a:lnTo>
                    <a:pt x="109" y="121"/>
                  </a:lnTo>
                  <a:lnTo>
                    <a:pt x="109" y="116"/>
                  </a:lnTo>
                  <a:lnTo>
                    <a:pt x="109" y="112"/>
                  </a:lnTo>
                  <a:lnTo>
                    <a:pt x="110" y="107"/>
                  </a:lnTo>
                  <a:lnTo>
                    <a:pt x="113" y="102"/>
                  </a:lnTo>
                  <a:lnTo>
                    <a:pt x="116" y="98"/>
                  </a:lnTo>
                  <a:lnTo>
                    <a:pt x="116" y="98"/>
                  </a:lnTo>
                  <a:lnTo>
                    <a:pt x="120" y="95"/>
                  </a:lnTo>
                  <a:lnTo>
                    <a:pt x="124" y="92"/>
                  </a:lnTo>
                  <a:lnTo>
                    <a:pt x="130" y="91"/>
                  </a:lnTo>
                  <a:lnTo>
                    <a:pt x="134" y="91"/>
                  </a:lnTo>
                  <a:lnTo>
                    <a:pt x="134" y="91"/>
                  </a:lnTo>
                  <a:lnTo>
                    <a:pt x="139" y="91"/>
                  </a:lnTo>
                  <a:lnTo>
                    <a:pt x="144" y="92"/>
                  </a:lnTo>
                  <a:lnTo>
                    <a:pt x="148" y="95"/>
                  </a:lnTo>
                  <a:lnTo>
                    <a:pt x="153" y="98"/>
                  </a:lnTo>
                  <a:lnTo>
                    <a:pt x="153" y="98"/>
                  </a:lnTo>
                  <a:lnTo>
                    <a:pt x="156" y="102"/>
                  </a:lnTo>
                  <a:lnTo>
                    <a:pt x="159" y="107"/>
                  </a:lnTo>
                  <a:lnTo>
                    <a:pt x="160" y="112"/>
                  </a:lnTo>
                  <a:lnTo>
                    <a:pt x="160" y="117"/>
                  </a:lnTo>
                  <a:lnTo>
                    <a:pt x="160" y="121"/>
                  </a:lnTo>
                  <a:lnTo>
                    <a:pt x="159" y="127"/>
                  </a:lnTo>
                  <a:lnTo>
                    <a:pt x="156" y="131"/>
                  </a:lnTo>
                  <a:lnTo>
                    <a:pt x="153" y="135"/>
                  </a:lnTo>
                  <a:lnTo>
                    <a:pt x="153" y="135"/>
                  </a:lnTo>
                  <a:lnTo>
                    <a:pt x="148" y="138"/>
                  </a:lnTo>
                  <a:lnTo>
                    <a:pt x="144" y="141"/>
                  </a:lnTo>
                  <a:lnTo>
                    <a:pt x="139" y="142"/>
                  </a:lnTo>
                  <a:lnTo>
                    <a:pt x="134" y="142"/>
                  </a:lnTo>
                  <a:close/>
                  <a:moveTo>
                    <a:pt x="105" y="0"/>
                  </a:moveTo>
                  <a:lnTo>
                    <a:pt x="105" y="0"/>
                  </a:lnTo>
                  <a:lnTo>
                    <a:pt x="91" y="1"/>
                  </a:lnTo>
                  <a:lnTo>
                    <a:pt x="77" y="3"/>
                  </a:lnTo>
                  <a:lnTo>
                    <a:pt x="64" y="6"/>
                  </a:lnTo>
                  <a:lnTo>
                    <a:pt x="50" y="12"/>
                  </a:lnTo>
                  <a:lnTo>
                    <a:pt x="38" y="17"/>
                  </a:lnTo>
                  <a:lnTo>
                    <a:pt x="25" y="24"/>
                  </a:lnTo>
                  <a:lnTo>
                    <a:pt x="13" y="3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0" y="46"/>
                  </a:lnTo>
                  <a:lnTo>
                    <a:pt x="0" y="397"/>
                  </a:lnTo>
                  <a:lnTo>
                    <a:pt x="45" y="351"/>
                  </a:lnTo>
                  <a:lnTo>
                    <a:pt x="17" y="322"/>
                  </a:lnTo>
                  <a:lnTo>
                    <a:pt x="56" y="282"/>
                  </a:lnTo>
                  <a:lnTo>
                    <a:pt x="56" y="282"/>
                  </a:lnTo>
                  <a:lnTo>
                    <a:pt x="68" y="286"/>
                  </a:lnTo>
                  <a:lnTo>
                    <a:pt x="80" y="289"/>
                  </a:lnTo>
                  <a:lnTo>
                    <a:pt x="93" y="291"/>
                  </a:lnTo>
                  <a:lnTo>
                    <a:pt x="106" y="291"/>
                  </a:lnTo>
                  <a:lnTo>
                    <a:pt x="106" y="291"/>
                  </a:lnTo>
                  <a:lnTo>
                    <a:pt x="119" y="291"/>
                  </a:lnTo>
                  <a:lnTo>
                    <a:pt x="133" y="289"/>
                  </a:lnTo>
                  <a:lnTo>
                    <a:pt x="146" y="285"/>
                  </a:lnTo>
                  <a:lnTo>
                    <a:pt x="160" y="280"/>
                  </a:lnTo>
                  <a:lnTo>
                    <a:pt x="172" y="275"/>
                  </a:lnTo>
                  <a:lnTo>
                    <a:pt x="185" y="268"/>
                  </a:lnTo>
                  <a:lnTo>
                    <a:pt x="197" y="25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17" y="237"/>
                  </a:lnTo>
                  <a:lnTo>
                    <a:pt x="227" y="226"/>
                  </a:lnTo>
                  <a:lnTo>
                    <a:pt x="234" y="213"/>
                  </a:lnTo>
                  <a:lnTo>
                    <a:pt x="239" y="201"/>
                  </a:lnTo>
                  <a:lnTo>
                    <a:pt x="245" y="187"/>
                  </a:lnTo>
                  <a:lnTo>
                    <a:pt x="248" y="174"/>
                  </a:lnTo>
                  <a:lnTo>
                    <a:pt x="250" y="160"/>
                  </a:lnTo>
                  <a:lnTo>
                    <a:pt x="251" y="146"/>
                  </a:lnTo>
                  <a:lnTo>
                    <a:pt x="250" y="132"/>
                  </a:lnTo>
                  <a:lnTo>
                    <a:pt x="248" y="118"/>
                  </a:lnTo>
                  <a:lnTo>
                    <a:pt x="245" y="105"/>
                  </a:lnTo>
                  <a:lnTo>
                    <a:pt x="239" y="91"/>
                  </a:lnTo>
                  <a:lnTo>
                    <a:pt x="234" y="78"/>
                  </a:lnTo>
                  <a:lnTo>
                    <a:pt x="227" y="66"/>
                  </a:lnTo>
                  <a:lnTo>
                    <a:pt x="217" y="54"/>
                  </a:lnTo>
                  <a:lnTo>
                    <a:pt x="208" y="43"/>
                  </a:lnTo>
                  <a:lnTo>
                    <a:pt x="208" y="43"/>
                  </a:lnTo>
                  <a:lnTo>
                    <a:pt x="197" y="33"/>
                  </a:lnTo>
                  <a:lnTo>
                    <a:pt x="185" y="24"/>
                  </a:lnTo>
                  <a:lnTo>
                    <a:pt x="172" y="17"/>
                  </a:lnTo>
                  <a:lnTo>
                    <a:pt x="160" y="12"/>
                  </a:lnTo>
                  <a:lnTo>
                    <a:pt x="146" y="6"/>
                  </a:lnTo>
                  <a:lnTo>
                    <a:pt x="133" y="3"/>
                  </a:lnTo>
                  <a:lnTo>
                    <a:pt x="119" y="1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51" name="Freeform 116"/>
            <p:cNvSpPr>
              <a:spLocks/>
            </p:cNvSpPr>
            <p:nvPr/>
          </p:nvSpPr>
          <p:spPr bwMode="auto">
            <a:xfrm>
              <a:off x="1659537" y="2091295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52" name="Freeform 108"/>
            <p:cNvSpPr>
              <a:spLocks/>
            </p:cNvSpPr>
            <p:nvPr/>
          </p:nvSpPr>
          <p:spPr bwMode="auto">
            <a:xfrm>
              <a:off x="2684826" y="1074351"/>
              <a:ext cx="960910" cy="962103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53" name="Freeform 40"/>
            <p:cNvSpPr>
              <a:spLocks/>
            </p:cNvSpPr>
            <p:nvPr/>
          </p:nvSpPr>
          <p:spPr bwMode="auto">
            <a:xfrm>
              <a:off x="2684826" y="1327973"/>
              <a:ext cx="194328" cy="664054"/>
            </a:xfrm>
            <a:custGeom>
              <a:avLst/>
              <a:gdLst>
                <a:gd name="T0" fmla="*/ 0 w 163"/>
                <a:gd name="T1" fmla="*/ 76 h 557"/>
                <a:gd name="T2" fmla="*/ 10 w 163"/>
                <a:gd name="T3" fmla="*/ 78 h 557"/>
                <a:gd name="T4" fmla="*/ 27 w 163"/>
                <a:gd name="T5" fmla="*/ 86 h 557"/>
                <a:gd name="T6" fmla="*/ 43 w 163"/>
                <a:gd name="T7" fmla="*/ 95 h 557"/>
                <a:gd name="T8" fmla="*/ 57 w 163"/>
                <a:gd name="T9" fmla="*/ 108 h 557"/>
                <a:gd name="T10" fmla="*/ 69 w 163"/>
                <a:gd name="T11" fmla="*/ 122 h 557"/>
                <a:gd name="T12" fmla="*/ 79 w 163"/>
                <a:gd name="T13" fmla="*/ 138 h 557"/>
                <a:gd name="T14" fmla="*/ 85 w 163"/>
                <a:gd name="T15" fmla="*/ 157 h 557"/>
                <a:gd name="T16" fmla="*/ 88 w 163"/>
                <a:gd name="T17" fmla="*/ 175 h 557"/>
                <a:gd name="T18" fmla="*/ 89 w 163"/>
                <a:gd name="T19" fmla="*/ 186 h 557"/>
                <a:gd name="T20" fmla="*/ 87 w 163"/>
                <a:gd name="T21" fmla="*/ 205 h 557"/>
                <a:gd name="T22" fmla="*/ 82 w 163"/>
                <a:gd name="T23" fmla="*/ 224 h 557"/>
                <a:gd name="T24" fmla="*/ 74 w 163"/>
                <a:gd name="T25" fmla="*/ 241 h 557"/>
                <a:gd name="T26" fmla="*/ 63 w 163"/>
                <a:gd name="T27" fmla="*/ 257 h 557"/>
                <a:gd name="T28" fmla="*/ 50 w 163"/>
                <a:gd name="T29" fmla="*/ 270 h 557"/>
                <a:gd name="T30" fmla="*/ 36 w 163"/>
                <a:gd name="T31" fmla="*/ 281 h 557"/>
                <a:gd name="T32" fmla="*/ 18 w 163"/>
                <a:gd name="T33" fmla="*/ 289 h 557"/>
                <a:gd name="T34" fmla="*/ 0 w 163"/>
                <a:gd name="T35" fmla="*/ 295 h 557"/>
                <a:gd name="T36" fmla="*/ 0 w 163"/>
                <a:gd name="T37" fmla="*/ 557 h 557"/>
                <a:gd name="T38" fmla="*/ 46 w 163"/>
                <a:gd name="T39" fmla="*/ 473 h 557"/>
                <a:gd name="T40" fmla="*/ 101 w 163"/>
                <a:gd name="T41" fmla="*/ 369 h 557"/>
                <a:gd name="T42" fmla="*/ 136 w 163"/>
                <a:gd name="T43" fmla="*/ 289 h 557"/>
                <a:gd name="T44" fmla="*/ 153 w 163"/>
                <a:gd name="T45" fmla="*/ 242 h 557"/>
                <a:gd name="T46" fmla="*/ 162 w 163"/>
                <a:gd name="T47" fmla="*/ 202 h 557"/>
                <a:gd name="T48" fmla="*/ 163 w 163"/>
                <a:gd name="T49" fmla="*/ 186 h 557"/>
                <a:gd name="T50" fmla="*/ 160 w 163"/>
                <a:gd name="T51" fmla="*/ 150 h 557"/>
                <a:gd name="T52" fmla="*/ 151 w 163"/>
                <a:gd name="T53" fmla="*/ 118 h 557"/>
                <a:gd name="T54" fmla="*/ 136 w 163"/>
                <a:gd name="T55" fmla="*/ 88 h 557"/>
                <a:gd name="T56" fmla="*/ 116 w 163"/>
                <a:gd name="T57" fmla="*/ 61 h 557"/>
                <a:gd name="T58" fmla="*/ 92 w 163"/>
                <a:gd name="T59" fmla="*/ 38 h 557"/>
                <a:gd name="T60" fmla="*/ 64 w 163"/>
                <a:gd name="T61" fmla="*/ 21 h 557"/>
                <a:gd name="T62" fmla="*/ 34 w 163"/>
                <a:gd name="T63" fmla="*/ 7 h 557"/>
                <a:gd name="T64" fmla="*/ 0 w 163"/>
                <a:gd name="T65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3" h="557">
                  <a:moveTo>
                    <a:pt x="0" y="0"/>
                  </a:moveTo>
                  <a:lnTo>
                    <a:pt x="0" y="76"/>
                  </a:lnTo>
                  <a:lnTo>
                    <a:pt x="0" y="76"/>
                  </a:lnTo>
                  <a:lnTo>
                    <a:pt x="10" y="78"/>
                  </a:lnTo>
                  <a:lnTo>
                    <a:pt x="18" y="81"/>
                  </a:lnTo>
                  <a:lnTo>
                    <a:pt x="27" y="86"/>
                  </a:lnTo>
                  <a:lnTo>
                    <a:pt x="36" y="90"/>
                  </a:lnTo>
                  <a:lnTo>
                    <a:pt x="43" y="95"/>
                  </a:lnTo>
                  <a:lnTo>
                    <a:pt x="50" y="101"/>
                  </a:lnTo>
                  <a:lnTo>
                    <a:pt x="57" y="108"/>
                  </a:lnTo>
                  <a:lnTo>
                    <a:pt x="63" y="115"/>
                  </a:lnTo>
                  <a:lnTo>
                    <a:pt x="69" y="122"/>
                  </a:lnTo>
                  <a:lnTo>
                    <a:pt x="74" y="129"/>
                  </a:lnTo>
                  <a:lnTo>
                    <a:pt x="79" y="138"/>
                  </a:lnTo>
                  <a:lnTo>
                    <a:pt x="82" y="147"/>
                  </a:lnTo>
                  <a:lnTo>
                    <a:pt x="85" y="157"/>
                  </a:lnTo>
                  <a:lnTo>
                    <a:pt x="87" y="166"/>
                  </a:lnTo>
                  <a:lnTo>
                    <a:pt x="88" y="17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8" y="195"/>
                  </a:lnTo>
                  <a:lnTo>
                    <a:pt x="87" y="205"/>
                  </a:lnTo>
                  <a:lnTo>
                    <a:pt x="85" y="215"/>
                  </a:lnTo>
                  <a:lnTo>
                    <a:pt x="82" y="224"/>
                  </a:lnTo>
                  <a:lnTo>
                    <a:pt x="79" y="233"/>
                  </a:lnTo>
                  <a:lnTo>
                    <a:pt x="74" y="241"/>
                  </a:lnTo>
                  <a:lnTo>
                    <a:pt x="69" y="249"/>
                  </a:lnTo>
                  <a:lnTo>
                    <a:pt x="63" y="257"/>
                  </a:lnTo>
                  <a:lnTo>
                    <a:pt x="57" y="263"/>
                  </a:lnTo>
                  <a:lnTo>
                    <a:pt x="50" y="270"/>
                  </a:lnTo>
                  <a:lnTo>
                    <a:pt x="43" y="276"/>
                  </a:lnTo>
                  <a:lnTo>
                    <a:pt x="36" y="281"/>
                  </a:lnTo>
                  <a:lnTo>
                    <a:pt x="27" y="285"/>
                  </a:lnTo>
                  <a:lnTo>
                    <a:pt x="18" y="289"/>
                  </a:lnTo>
                  <a:lnTo>
                    <a:pt x="10" y="293"/>
                  </a:lnTo>
                  <a:lnTo>
                    <a:pt x="0" y="295"/>
                  </a:lnTo>
                  <a:lnTo>
                    <a:pt x="0" y="557"/>
                  </a:lnTo>
                  <a:lnTo>
                    <a:pt x="0" y="557"/>
                  </a:lnTo>
                  <a:lnTo>
                    <a:pt x="21" y="519"/>
                  </a:lnTo>
                  <a:lnTo>
                    <a:pt x="46" y="473"/>
                  </a:lnTo>
                  <a:lnTo>
                    <a:pt x="73" y="422"/>
                  </a:lnTo>
                  <a:lnTo>
                    <a:pt x="101" y="369"/>
                  </a:lnTo>
                  <a:lnTo>
                    <a:pt x="125" y="316"/>
                  </a:lnTo>
                  <a:lnTo>
                    <a:pt x="136" y="289"/>
                  </a:lnTo>
                  <a:lnTo>
                    <a:pt x="145" y="265"/>
                  </a:lnTo>
                  <a:lnTo>
                    <a:pt x="153" y="242"/>
                  </a:lnTo>
                  <a:lnTo>
                    <a:pt x="158" y="220"/>
                  </a:lnTo>
                  <a:lnTo>
                    <a:pt x="162" y="202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2" y="168"/>
                  </a:lnTo>
                  <a:lnTo>
                    <a:pt x="160" y="150"/>
                  </a:lnTo>
                  <a:lnTo>
                    <a:pt x="156" y="134"/>
                  </a:lnTo>
                  <a:lnTo>
                    <a:pt x="151" y="118"/>
                  </a:lnTo>
                  <a:lnTo>
                    <a:pt x="145" y="102"/>
                  </a:lnTo>
                  <a:lnTo>
                    <a:pt x="136" y="88"/>
                  </a:lnTo>
                  <a:lnTo>
                    <a:pt x="127" y="74"/>
                  </a:lnTo>
                  <a:lnTo>
                    <a:pt x="116" y="61"/>
                  </a:lnTo>
                  <a:lnTo>
                    <a:pt x="105" y="50"/>
                  </a:lnTo>
                  <a:lnTo>
                    <a:pt x="92" y="38"/>
                  </a:lnTo>
                  <a:lnTo>
                    <a:pt x="79" y="29"/>
                  </a:lnTo>
                  <a:lnTo>
                    <a:pt x="64" y="21"/>
                  </a:lnTo>
                  <a:lnTo>
                    <a:pt x="49" y="13"/>
                  </a:lnTo>
                  <a:lnTo>
                    <a:pt x="34" y="7"/>
                  </a:lnTo>
                  <a:lnTo>
                    <a:pt x="17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</p:grpSp>
      <p:grpSp>
        <p:nvGrpSpPr>
          <p:cNvPr id="58" name="그룹 87"/>
          <p:cNvGrpSpPr/>
          <p:nvPr userDrawn="1"/>
        </p:nvGrpSpPr>
        <p:grpSpPr>
          <a:xfrm>
            <a:off x="10522217" y="5581017"/>
            <a:ext cx="1263130" cy="1281262"/>
            <a:chOff x="7668344" y="5495925"/>
            <a:chExt cx="1261419" cy="1279526"/>
          </a:xfrm>
        </p:grpSpPr>
        <p:sp>
          <p:nvSpPr>
            <p:cNvPr id="59" name="Freeform 13"/>
            <p:cNvSpPr>
              <a:spLocks/>
            </p:cNvSpPr>
            <p:nvPr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/>
            </a:p>
          </p:txBody>
        </p:sp>
        <p:sp>
          <p:nvSpPr>
            <p:cNvPr id="60" name="Freeform 14"/>
            <p:cNvSpPr>
              <a:spLocks/>
            </p:cNvSpPr>
            <p:nvPr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/>
            </a:p>
          </p:txBody>
        </p:sp>
        <p:sp>
          <p:nvSpPr>
            <p:cNvPr id="61" name="Freeform 15"/>
            <p:cNvSpPr>
              <a:spLocks/>
            </p:cNvSpPr>
            <p:nvPr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406 w 406"/>
                <a:gd name="T1" fmla="*/ 0 h 407"/>
                <a:gd name="T2" fmla="*/ 0 w 406"/>
                <a:gd name="T3" fmla="*/ 0 h 407"/>
                <a:gd name="T4" fmla="*/ 406 w 406"/>
                <a:gd name="T5" fmla="*/ 407 h 407"/>
                <a:gd name="T6" fmla="*/ 406 w 406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0"/>
                  </a:moveTo>
                  <a:lnTo>
                    <a:pt x="0" y="0"/>
                  </a:lnTo>
                  <a:lnTo>
                    <a:pt x="406" y="407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/>
            </a:p>
          </p:txBody>
        </p:sp>
        <p:sp>
          <p:nvSpPr>
            <p:cNvPr id="62" name="Freeform 17"/>
            <p:cNvSpPr>
              <a:spLocks/>
            </p:cNvSpPr>
            <p:nvPr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407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 latinLnBrk="1"/>
              <a:endParaRPr lang="ko-KR" altLang="en-US"/>
            </a:p>
          </p:txBody>
        </p:sp>
        <p:sp>
          <p:nvSpPr>
            <p:cNvPr id="63" name="Freeform 18"/>
            <p:cNvSpPr>
              <a:spLocks/>
            </p:cNvSpPr>
            <p:nvPr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0 w 407"/>
                <a:gd name="T7" fmla="*/ 0 h 407"/>
                <a:gd name="T8" fmla="*/ 203 w 407"/>
                <a:gd name="T9" fmla="*/ 204 h 407"/>
                <a:gd name="T10" fmla="*/ 40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203" y="204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/>
            </a:p>
          </p:txBody>
        </p:sp>
        <p:sp>
          <p:nvSpPr>
            <p:cNvPr id="64" name="Freeform 19"/>
            <p:cNvSpPr>
              <a:spLocks/>
            </p:cNvSpPr>
            <p:nvPr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0 w 407"/>
                <a:gd name="T7" fmla="*/ 0 h 407"/>
                <a:gd name="T8" fmla="*/ 203 w 407"/>
                <a:gd name="T9" fmla="*/ 204 h 407"/>
                <a:gd name="T10" fmla="*/ 40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203" y="204"/>
                  </a:lnTo>
                  <a:lnTo>
                    <a:pt x="40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/>
            </a:p>
          </p:txBody>
        </p:sp>
        <p:sp>
          <p:nvSpPr>
            <p:cNvPr id="65" name="Freeform 20"/>
            <p:cNvSpPr>
              <a:spLocks/>
            </p:cNvSpPr>
            <p:nvPr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0 w 406"/>
                <a:gd name="T1" fmla="*/ 407 h 407"/>
                <a:gd name="T2" fmla="*/ 406 w 406"/>
                <a:gd name="T3" fmla="*/ 407 h 407"/>
                <a:gd name="T4" fmla="*/ 406 w 406"/>
                <a:gd name="T5" fmla="*/ 0 h 407"/>
                <a:gd name="T6" fmla="*/ 0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0" y="407"/>
                  </a:moveTo>
                  <a:lnTo>
                    <a:pt x="406" y="407"/>
                  </a:lnTo>
                  <a:lnTo>
                    <a:pt x="406" y="0"/>
                  </a:lnTo>
                  <a:lnTo>
                    <a:pt x="0" y="40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/>
            </a:p>
          </p:txBody>
        </p:sp>
        <p:sp>
          <p:nvSpPr>
            <p:cNvPr id="66" name="Freeform 23"/>
            <p:cNvSpPr>
              <a:spLocks/>
            </p:cNvSpPr>
            <p:nvPr/>
          </p:nvSpPr>
          <p:spPr bwMode="auto">
            <a:xfrm>
              <a:off x="8280947" y="6161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/>
            </a:p>
          </p:txBody>
        </p:sp>
        <p:sp>
          <p:nvSpPr>
            <p:cNvPr id="67" name="Freeform 24"/>
            <p:cNvSpPr>
              <a:spLocks/>
            </p:cNvSpPr>
            <p:nvPr/>
          </p:nvSpPr>
          <p:spPr bwMode="auto">
            <a:xfrm>
              <a:off x="7668344" y="6161338"/>
              <a:ext cx="612603" cy="614112"/>
            </a:xfrm>
            <a:custGeom>
              <a:avLst/>
              <a:gdLst>
                <a:gd name="T0" fmla="*/ 406 w 406"/>
                <a:gd name="T1" fmla="*/ 407 h 407"/>
                <a:gd name="T2" fmla="*/ 406 w 406"/>
                <a:gd name="T3" fmla="*/ 0 h 407"/>
                <a:gd name="T4" fmla="*/ 0 w 406"/>
                <a:gd name="T5" fmla="*/ 0 h 407"/>
                <a:gd name="T6" fmla="*/ 406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407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406" y="407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/>
            </a:p>
          </p:txBody>
        </p:sp>
        <p:sp>
          <p:nvSpPr>
            <p:cNvPr id="68" name="Freeform 25"/>
            <p:cNvSpPr>
              <a:spLocks/>
            </p:cNvSpPr>
            <p:nvPr/>
          </p:nvSpPr>
          <p:spPr bwMode="auto">
            <a:xfrm>
              <a:off x="7668344" y="6161338"/>
              <a:ext cx="612603" cy="614112"/>
            </a:xfrm>
            <a:custGeom>
              <a:avLst/>
              <a:gdLst>
                <a:gd name="T0" fmla="*/ 406 w 406"/>
                <a:gd name="T1" fmla="*/ 407 h 407"/>
                <a:gd name="T2" fmla="*/ 406 w 406"/>
                <a:gd name="T3" fmla="*/ 0 h 407"/>
                <a:gd name="T4" fmla="*/ 0 w 406"/>
                <a:gd name="T5" fmla="*/ 0 h 407"/>
                <a:gd name="T6" fmla="*/ 406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407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406" y="407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/>
            </a:p>
          </p:txBody>
        </p:sp>
        <p:sp>
          <p:nvSpPr>
            <p:cNvPr id="69" name="Freeform 26"/>
            <p:cNvSpPr>
              <a:spLocks/>
            </p:cNvSpPr>
            <p:nvPr/>
          </p:nvSpPr>
          <p:spPr bwMode="auto">
            <a:xfrm>
              <a:off x="8315651" y="6161339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 defTabSz="1219170" latinLnBrk="1"/>
              <a:endParaRPr lang="ko-KR" altLang="en-US" sz="3200"/>
            </a:p>
          </p:txBody>
        </p:sp>
        <p:sp>
          <p:nvSpPr>
            <p:cNvPr id="70" name="Freeform 28"/>
            <p:cNvSpPr>
              <a:spLocks/>
            </p:cNvSpPr>
            <p:nvPr/>
          </p:nvSpPr>
          <p:spPr bwMode="auto">
            <a:xfrm>
              <a:off x="8197959" y="6292610"/>
              <a:ext cx="82989" cy="203698"/>
            </a:xfrm>
            <a:custGeom>
              <a:avLst/>
              <a:gdLst>
                <a:gd name="T0" fmla="*/ 55 w 55"/>
                <a:gd name="T1" fmla="*/ 0 h 135"/>
                <a:gd name="T2" fmla="*/ 55 w 55"/>
                <a:gd name="T3" fmla="*/ 0 h 135"/>
                <a:gd name="T4" fmla="*/ 44 w 55"/>
                <a:gd name="T5" fmla="*/ 3 h 135"/>
                <a:gd name="T6" fmla="*/ 33 w 55"/>
                <a:gd name="T7" fmla="*/ 8 h 135"/>
                <a:gd name="T8" fmla="*/ 24 w 55"/>
                <a:gd name="T9" fmla="*/ 16 h 135"/>
                <a:gd name="T10" fmla="*/ 16 w 55"/>
                <a:gd name="T11" fmla="*/ 24 h 135"/>
                <a:gd name="T12" fmla="*/ 9 w 55"/>
                <a:gd name="T13" fmla="*/ 34 h 135"/>
                <a:gd name="T14" fmla="*/ 4 w 55"/>
                <a:gd name="T15" fmla="*/ 44 h 135"/>
                <a:gd name="T16" fmla="*/ 1 w 55"/>
                <a:gd name="T17" fmla="*/ 55 h 135"/>
                <a:gd name="T18" fmla="*/ 0 w 55"/>
                <a:gd name="T19" fmla="*/ 68 h 135"/>
                <a:gd name="T20" fmla="*/ 0 w 55"/>
                <a:gd name="T21" fmla="*/ 68 h 135"/>
                <a:gd name="T22" fmla="*/ 1 w 55"/>
                <a:gd name="T23" fmla="*/ 80 h 135"/>
                <a:gd name="T24" fmla="*/ 4 w 55"/>
                <a:gd name="T25" fmla="*/ 91 h 135"/>
                <a:gd name="T26" fmla="*/ 9 w 55"/>
                <a:gd name="T27" fmla="*/ 101 h 135"/>
                <a:gd name="T28" fmla="*/ 16 w 55"/>
                <a:gd name="T29" fmla="*/ 112 h 135"/>
                <a:gd name="T30" fmla="*/ 24 w 55"/>
                <a:gd name="T31" fmla="*/ 119 h 135"/>
                <a:gd name="T32" fmla="*/ 33 w 55"/>
                <a:gd name="T33" fmla="*/ 127 h 135"/>
                <a:gd name="T34" fmla="*/ 44 w 55"/>
                <a:gd name="T35" fmla="*/ 132 h 135"/>
                <a:gd name="T36" fmla="*/ 55 w 55"/>
                <a:gd name="T37" fmla="*/ 135 h 135"/>
                <a:gd name="T38" fmla="*/ 55 w 55"/>
                <a:gd name="T3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135">
                  <a:moveTo>
                    <a:pt x="55" y="0"/>
                  </a:moveTo>
                  <a:lnTo>
                    <a:pt x="55" y="0"/>
                  </a:lnTo>
                  <a:lnTo>
                    <a:pt x="44" y="3"/>
                  </a:lnTo>
                  <a:lnTo>
                    <a:pt x="33" y="8"/>
                  </a:lnTo>
                  <a:lnTo>
                    <a:pt x="24" y="16"/>
                  </a:lnTo>
                  <a:lnTo>
                    <a:pt x="16" y="24"/>
                  </a:lnTo>
                  <a:lnTo>
                    <a:pt x="9" y="34"/>
                  </a:lnTo>
                  <a:lnTo>
                    <a:pt x="4" y="44"/>
                  </a:lnTo>
                  <a:lnTo>
                    <a:pt x="1" y="55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1" y="80"/>
                  </a:lnTo>
                  <a:lnTo>
                    <a:pt x="4" y="91"/>
                  </a:lnTo>
                  <a:lnTo>
                    <a:pt x="9" y="101"/>
                  </a:lnTo>
                  <a:lnTo>
                    <a:pt x="16" y="112"/>
                  </a:lnTo>
                  <a:lnTo>
                    <a:pt x="24" y="119"/>
                  </a:lnTo>
                  <a:lnTo>
                    <a:pt x="33" y="127"/>
                  </a:lnTo>
                  <a:lnTo>
                    <a:pt x="44" y="132"/>
                  </a:lnTo>
                  <a:lnTo>
                    <a:pt x="55" y="13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 sz="3200"/>
            </a:p>
          </p:txBody>
        </p:sp>
        <p:sp>
          <p:nvSpPr>
            <p:cNvPr id="71" name="Freeform 30"/>
            <p:cNvSpPr>
              <a:spLocks/>
            </p:cNvSpPr>
            <p:nvPr/>
          </p:nvSpPr>
          <p:spPr bwMode="auto">
            <a:xfrm>
              <a:off x="8083285" y="6512905"/>
              <a:ext cx="197663" cy="262544"/>
            </a:xfrm>
            <a:custGeom>
              <a:avLst/>
              <a:gdLst>
                <a:gd name="T0" fmla="*/ 114 w 131"/>
                <a:gd name="T1" fmla="*/ 0 h 174"/>
                <a:gd name="T2" fmla="*/ 114 w 131"/>
                <a:gd name="T3" fmla="*/ 0 h 174"/>
                <a:gd name="T4" fmla="*/ 102 w 131"/>
                <a:gd name="T5" fmla="*/ 0 h 174"/>
                <a:gd name="T6" fmla="*/ 88 w 131"/>
                <a:gd name="T7" fmla="*/ 1 h 174"/>
                <a:gd name="T8" fmla="*/ 73 w 131"/>
                <a:gd name="T9" fmla="*/ 4 h 174"/>
                <a:gd name="T10" fmla="*/ 56 w 131"/>
                <a:gd name="T11" fmla="*/ 8 h 174"/>
                <a:gd name="T12" fmla="*/ 39 w 131"/>
                <a:gd name="T13" fmla="*/ 13 h 174"/>
                <a:gd name="T14" fmla="*/ 32 w 131"/>
                <a:gd name="T15" fmla="*/ 16 h 174"/>
                <a:gd name="T16" fmla="*/ 25 w 131"/>
                <a:gd name="T17" fmla="*/ 20 h 174"/>
                <a:gd name="T18" fmla="*/ 17 w 131"/>
                <a:gd name="T19" fmla="*/ 24 h 174"/>
                <a:gd name="T20" fmla="*/ 11 w 131"/>
                <a:gd name="T21" fmla="*/ 31 h 174"/>
                <a:gd name="T22" fmla="*/ 5 w 131"/>
                <a:gd name="T23" fmla="*/ 36 h 174"/>
                <a:gd name="T24" fmla="*/ 0 w 131"/>
                <a:gd name="T25" fmla="*/ 43 h 174"/>
                <a:gd name="T26" fmla="*/ 131 w 131"/>
                <a:gd name="T27" fmla="*/ 174 h 174"/>
                <a:gd name="T28" fmla="*/ 131 w 131"/>
                <a:gd name="T29" fmla="*/ 0 h 174"/>
                <a:gd name="T30" fmla="*/ 126 w 131"/>
                <a:gd name="T31" fmla="*/ 0 h 174"/>
                <a:gd name="T32" fmla="*/ 126 w 131"/>
                <a:gd name="T33" fmla="*/ 0 h 174"/>
                <a:gd name="T34" fmla="*/ 114 w 131"/>
                <a:gd name="T3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74">
                  <a:moveTo>
                    <a:pt x="114" y="0"/>
                  </a:moveTo>
                  <a:lnTo>
                    <a:pt x="114" y="0"/>
                  </a:lnTo>
                  <a:lnTo>
                    <a:pt x="102" y="0"/>
                  </a:lnTo>
                  <a:lnTo>
                    <a:pt x="88" y="1"/>
                  </a:lnTo>
                  <a:lnTo>
                    <a:pt x="73" y="4"/>
                  </a:lnTo>
                  <a:lnTo>
                    <a:pt x="56" y="8"/>
                  </a:lnTo>
                  <a:lnTo>
                    <a:pt x="39" y="13"/>
                  </a:lnTo>
                  <a:lnTo>
                    <a:pt x="32" y="16"/>
                  </a:lnTo>
                  <a:lnTo>
                    <a:pt x="25" y="20"/>
                  </a:lnTo>
                  <a:lnTo>
                    <a:pt x="17" y="24"/>
                  </a:lnTo>
                  <a:lnTo>
                    <a:pt x="11" y="31"/>
                  </a:lnTo>
                  <a:lnTo>
                    <a:pt x="5" y="36"/>
                  </a:lnTo>
                  <a:lnTo>
                    <a:pt x="0" y="43"/>
                  </a:lnTo>
                  <a:lnTo>
                    <a:pt x="131" y="174"/>
                  </a:lnTo>
                  <a:lnTo>
                    <a:pt x="131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 sz="3200"/>
            </a:p>
          </p:txBody>
        </p:sp>
        <p:sp>
          <p:nvSpPr>
            <p:cNvPr id="72" name="Freeform 31"/>
            <p:cNvSpPr>
              <a:spLocks/>
            </p:cNvSpPr>
            <p:nvPr/>
          </p:nvSpPr>
          <p:spPr bwMode="auto">
            <a:xfrm>
              <a:off x="8083285" y="6512905"/>
              <a:ext cx="197663" cy="262544"/>
            </a:xfrm>
            <a:custGeom>
              <a:avLst/>
              <a:gdLst>
                <a:gd name="T0" fmla="*/ 114 w 131"/>
                <a:gd name="T1" fmla="*/ 0 h 174"/>
                <a:gd name="T2" fmla="*/ 114 w 131"/>
                <a:gd name="T3" fmla="*/ 0 h 174"/>
                <a:gd name="T4" fmla="*/ 102 w 131"/>
                <a:gd name="T5" fmla="*/ 0 h 174"/>
                <a:gd name="T6" fmla="*/ 88 w 131"/>
                <a:gd name="T7" fmla="*/ 1 h 174"/>
                <a:gd name="T8" fmla="*/ 73 w 131"/>
                <a:gd name="T9" fmla="*/ 4 h 174"/>
                <a:gd name="T10" fmla="*/ 56 w 131"/>
                <a:gd name="T11" fmla="*/ 8 h 174"/>
                <a:gd name="T12" fmla="*/ 39 w 131"/>
                <a:gd name="T13" fmla="*/ 13 h 174"/>
                <a:gd name="T14" fmla="*/ 32 w 131"/>
                <a:gd name="T15" fmla="*/ 16 h 174"/>
                <a:gd name="T16" fmla="*/ 25 w 131"/>
                <a:gd name="T17" fmla="*/ 20 h 174"/>
                <a:gd name="T18" fmla="*/ 17 w 131"/>
                <a:gd name="T19" fmla="*/ 24 h 174"/>
                <a:gd name="T20" fmla="*/ 11 w 131"/>
                <a:gd name="T21" fmla="*/ 31 h 174"/>
                <a:gd name="T22" fmla="*/ 5 w 131"/>
                <a:gd name="T23" fmla="*/ 36 h 174"/>
                <a:gd name="T24" fmla="*/ 0 w 131"/>
                <a:gd name="T25" fmla="*/ 43 h 174"/>
                <a:gd name="T26" fmla="*/ 131 w 131"/>
                <a:gd name="T27" fmla="*/ 174 h 174"/>
                <a:gd name="T28" fmla="*/ 131 w 131"/>
                <a:gd name="T29" fmla="*/ 0 h 174"/>
                <a:gd name="T30" fmla="*/ 126 w 131"/>
                <a:gd name="T31" fmla="*/ 0 h 174"/>
                <a:gd name="T32" fmla="*/ 126 w 131"/>
                <a:gd name="T33" fmla="*/ 0 h 174"/>
                <a:gd name="T34" fmla="*/ 114 w 131"/>
                <a:gd name="T3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74">
                  <a:moveTo>
                    <a:pt x="114" y="0"/>
                  </a:moveTo>
                  <a:lnTo>
                    <a:pt x="114" y="0"/>
                  </a:lnTo>
                  <a:lnTo>
                    <a:pt x="102" y="0"/>
                  </a:lnTo>
                  <a:lnTo>
                    <a:pt x="88" y="1"/>
                  </a:lnTo>
                  <a:lnTo>
                    <a:pt x="73" y="4"/>
                  </a:lnTo>
                  <a:lnTo>
                    <a:pt x="56" y="8"/>
                  </a:lnTo>
                  <a:lnTo>
                    <a:pt x="39" y="13"/>
                  </a:lnTo>
                  <a:lnTo>
                    <a:pt x="32" y="16"/>
                  </a:lnTo>
                  <a:lnTo>
                    <a:pt x="25" y="20"/>
                  </a:lnTo>
                  <a:lnTo>
                    <a:pt x="17" y="24"/>
                  </a:lnTo>
                  <a:lnTo>
                    <a:pt x="11" y="31"/>
                  </a:lnTo>
                  <a:lnTo>
                    <a:pt x="5" y="36"/>
                  </a:lnTo>
                  <a:lnTo>
                    <a:pt x="0" y="43"/>
                  </a:lnTo>
                  <a:lnTo>
                    <a:pt x="131" y="174"/>
                  </a:lnTo>
                  <a:lnTo>
                    <a:pt x="131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/>
            </a:p>
          </p:txBody>
        </p:sp>
        <p:sp>
          <p:nvSpPr>
            <p:cNvPr id="73" name="Freeform 32"/>
            <p:cNvSpPr>
              <a:spLocks/>
            </p:cNvSpPr>
            <p:nvPr/>
          </p:nvSpPr>
          <p:spPr bwMode="auto">
            <a:xfrm>
              <a:off x="8315651" y="6291101"/>
              <a:ext cx="92042" cy="206716"/>
            </a:xfrm>
            <a:custGeom>
              <a:avLst/>
              <a:gdLst>
                <a:gd name="T0" fmla="*/ 0 w 61"/>
                <a:gd name="T1" fmla="*/ 0 h 137"/>
                <a:gd name="T2" fmla="*/ 0 w 61"/>
                <a:gd name="T3" fmla="*/ 137 h 137"/>
                <a:gd name="T4" fmla="*/ 0 w 61"/>
                <a:gd name="T5" fmla="*/ 137 h 137"/>
                <a:gd name="T6" fmla="*/ 12 w 61"/>
                <a:gd name="T7" fmla="*/ 135 h 137"/>
                <a:gd name="T8" fmla="*/ 23 w 61"/>
                <a:gd name="T9" fmla="*/ 130 h 137"/>
                <a:gd name="T10" fmla="*/ 34 w 61"/>
                <a:gd name="T11" fmla="*/ 122 h 137"/>
                <a:gd name="T12" fmla="*/ 43 w 61"/>
                <a:gd name="T13" fmla="*/ 114 h 137"/>
                <a:gd name="T14" fmla="*/ 50 w 61"/>
                <a:gd name="T15" fmla="*/ 105 h 137"/>
                <a:gd name="T16" fmla="*/ 56 w 61"/>
                <a:gd name="T17" fmla="*/ 93 h 137"/>
                <a:gd name="T18" fmla="*/ 59 w 61"/>
                <a:gd name="T19" fmla="*/ 82 h 137"/>
                <a:gd name="T20" fmla="*/ 61 w 61"/>
                <a:gd name="T21" fmla="*/ 69 h 137"/>
                <a:gd name="T22" fmla="*/ 61 w 61"/>
                <a:gd name="T23" fmla="*/ 69 h 137"/>
                <a:gd name="T24" fmla="*/ 59 w 61"/>
                <a:gd name="T25" fmla="*/ 55 h 137"/>
                <a:gd name="T26" fmla="*/ 56 w 61"/>
                <a:gd name="T27" fmla="*/ 44 h 137"/>
                <a:gd name="T28" fmla="*/ 50 w 61"/>
                <a:gd name="T29" fmla="*/ 32 h 137"/>
                <a:gd name="T30" fmla="*/ 43 w 61"/>
                <a:gd name="T31" fmla="*/ 23 h 137"/>
                <a:gd name="T32" fmla="*/ 34 w 61"/>
                <a:gd name="T33" fmla="*/ 15 h 137"/>
                <a:gd name="T34" fmla="*/ 23 w 61"/>
                <a:gd name="T35" fmla="*/ 7 h 137"/>
                <a:gd name="T36" fmla="*/ 12 w 61"/>
                <a:gd name="T37" fmla="*/ 3 h 137"/>
                <a:gd name="T38" fmla="*/ 0 w 61"/>
                <a:gd name="T3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137">
                  <a:moveTo>
                    <a:pt x="0" y="0"/>
                  </a:moveTo>
                  <a:lnTo>
                    <a:pt x="0" y="137"/>
                  </a:lnTo>
                  <a:lnTo>
                    <a:pt x="0" y="137"/>
                  </a:lnTo>
                  <a:lnTo>
                    <a:pt x="12" y="135"/>
                  </a:lnTo>
                  <a:lnTo>
                    <a:pt x="23" y="130"/>
                  </a:lnTo>
                  <a:lnTo>
                    <a:pt x="34" y="122"/>
                  </a:lnTo>
                  <a:lnTo>
                    <a:pt x="43" y="114"/>
                  </a:lnTo>
                  <a:lnTo>
                    <a:pt x="50" y="105"/>
                  </a:lnTo>
                  <a:lnTo>
                    <a:pt x="56" y="93"/>
                  </a:lnTo>
                  <a:lnTo>
                    <a:pt x="59" y="82"/>
                  </a:lnTo>
                  <a:lnTo>
                    <a:pt x="61" y="69"/>
                  </a:lnTo>
                  <a:lnTo>
                    <a:pt x="61" y="69"/>
                  </a:lnTo>
                  <a:lnTo>
                    <a:pt x="59" y="55"/>
                  </a:lnTo>
                  <a:lnTo>
                    <a:pt x="56" y="44"/>
                  </a:lnTo>
                  <a:lnTo>
                    <a:pt x="50" y="32"/>
                  </a:lnTo>
                  <a:lnTo>
                    <a:pt x="43" y="23"/>
                  </a:lnTo>
                  <a:lnTo>
                    <a:pt x="34" y="15"/>
                  </a:lnTo>
                  <a:lnTo>
                    <a:pt x="23" y="7"/>
                  </a:lnTo>
                  <a:lnTo>
                    <a:pt x="12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 sz="3200"/>
            </a:p>
          </p:txBody>
        </p:sp>
        <p:sp>
          <p:nvSpPr>
            <p:cNvPr id="74" name="Freeform 34"/>
            <p:cNvSpPr>
              <a:spLocks/>
            </p:cNvSpPr>
            <p:nvPr/>
          </p:nvSpPr>
          <p:spPr bwMode="auto">
            <a:xfrm>
              <a:off x="8315651" y="6512905"/>
              <a:ext cx="218787" cy="262544"/>
            </a:xfrm>
            <a:custGeom>
              <a:avLst/>
              <a:gdLst>
                <a:gd name="T0" fmla="*/ 19 w 145"/>
                <a:gd name="T1" fmla="*/ 0 h 174"/>
                <a:gd name="T2" fmla="*/ 0 w 145"/>
                <a:gd name="T3" fmla="*/ 0 h 174"/>
                <a:gd name="T4" fmla="*/ 0 w 145"/>
                <a:gd name="T5" fmla="*/ 174 h 174"/>
                <a:gd name="T6" fmla="*/ 70 w 145"/>
                <a:gd name="T7" fmla="*/ 174 h 174"/>
                <a:gd name="T8" fmla="*/ 70 w 145"/>
                <a:gd name="T9" fmla="*/ 123 h 174"/>
                <a:gd name="T10" fmla="*/ 81 w 145"/>
                <a:gd name="T11" fmla="*/ 123 h 174"/>
                <a:gd name="T12" fmla="*/ 81 w 145"/>
                <a:gd name="T13" fmla="*/ 174 h 174"/>
                <a:gd name="T14" fmla="*/ 145 w 145"/>
                <a:gd name="T15" fmla="*/ 174 h 174"/>
                <a:gd name="T16" fmla="*/ 145 w 145"/>
                <a:gd name="T17" fmla="*/ 77 h 174"/>
                <a:gd name="T18" fmla="*/ 145 w 145"/>
                <a:gd name="T19" fmla="*/ 77 h 174"/>
                <a:gd name="T20" fmla="*/ 144 w 145"/>
                <a:gd name="T21" fmla="*/ 74 h 174"/>
                <a:gd name="T22" fmla="*/ 144 w 145"/>
                <a:gd name="T23" fmla="*/ 74 h 174"/>
                <a:gd name="T24" fmla="*/ 144 w 145"/>
                <a:gd name="T25" fmla="*/ 70 h 174"/>
                <a:gd name="T26" fmla="*/ 144 w 145"/>
                <a:gd name="T27" fmla="*/ 70 h 174"/>
                <a:gd name="T28" fmla="*/ 144 w 145"/>
                <a:gd name="T29" fmla="*/ 69 h 174"/>
                <a:gd name="T30" fmla="*/ 144 w 145"/>
                <a:gd name="T31" fmla="*/ 69 h 174"/>
                <a:gd name="T32" fmla="*/ 141 w 145"/>
                <a:gd name="T33" fmla="*/ 60 h 174"/>
                <a:gd name="T34" fmla="*/ 137 w 145"/>
                <a:gd name="T35" fmla="*/ 52 h 174"/>
                <a:gd name="T36" fmla="*/ 133 w 145"/>
                <a:gd name="T37" fmla="*/ 44 h 174"/>
                <a:gd name="T38" fmla="*/ 127 w 145"/>
                <a:gd name="T39" fmla="*/ 37 h 174"/>
                <a:gd name="T40" fmla="*/ 119 w 145"/>
                <a:gd name="T41" fmla="*/ 31 h 174"/>
                <a:gd name="T42" fmla="*/ 112 w 145"/>
                <a:gd name="T43" fmla="*/ 26 h 174"/>
                <a:gd name="T44" fmla="*/ 104 w 145"/>
                <a:gd name="T45" fmla="*/ 21 h 174"/>
                <a:gd name="T46" fmla="*/ 94 w 145"/>
                <a:gd name="T47" fmla="*/ 17 h 174"/>
                <a:gd name="T48" fmla="*/ 77 w 145"/>
                <a:gd name="T49" fmla="*/ 11 h 174"/>
                <a:gd name="T50" fmla="*/ 58 w 145"/>
                <a:gd name="T51" fmla="*/ 6 h 174"/>
                <a:gd name="T52" fmla="*/ 41 w 145"/>
                <a:gd name="T53" fmla="*/ 4 h 174"/>
                <a:gd name="T54" fmla="*/ 26 w 145"/>
                <a:gd name="T55" fmla="*/ 1 h 174"/>
                <a:gd name="T56" fmla="*/ 26 w 145"/>
                <a:gd name="T57" fmla="*/ 1 h 174"/>
                <a:gd name="T58" fmla="*/ 19 w 145"/>
                <a:gd name="T5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74">
                  <a:moveTo>
                    <a:pt x="19" y="0"/>
                  </a:moveTo>
                  <a:lnTo>
                    <a:pt x="0" y="0"/>
                  </a:lnTo>
                  <a:lnTo>
                    <a:pt x="0" y="174"/>
                  </a:lnTo>
                  <a:lnTo>
                    <a:pt x="70" y="174"/>
                  </a:lnTo>
                  <a:lnTo>
                    <a:pt x="70" y="123"/>
                  </a:lnTo>
                  <a:lnTo>
                    <a:pt x="81" y="123"/>
                  </a:lnTo>
                  <a:lnTo>
                    <a:pt x="81" y="174"/>
                  </a:lnTo>
                  <a:lnTo>
                    <a:pt x="145" y="174"/>
                  </a:lnTo>
                  <a:lnTo>
                    <a:pt x="145" y="77"/>
                  </a:lnTo>
                  <a:lnTo>
                    <a:pt x="145" y="7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69"/>
                  </a:lnTo>
                  <a:lnTo>
                    <a:pt x="144" y="69"/>
                  </a:lnTo>
                  <a:lnTo>
                    <a:pt x="141" y="60"/>
                  </a:lnTo>
                  <a:lnTo>
                    <a:pt x="137" y="52"/>
                  </a:lnTo>
                  <a:lnTo>
                    <a:pt x="133" y="44"/>
                  </a:lnTo>
                  <a:lnTo>
                    <a:pt x="127" y="37"/>
                  </a:lnTo>
                  <a:lnTo>
                    <a:pt x="119" y="31"/>
                  </a:lnTo>
                  <a:lnTo>
                    <a:pt x="112" y="26"/>
                  </a:lnTo>
                  <a:lnTo>
                    <a:pt x="104" y="21"/>
                  </a:lnTo>
                  <a:lnTo>
                    <a:pt x="94" y="17"/>
                  </a:lnTo>
                  <a:lnTo>
                    <a:pt x="77" y="11"/>
                  </a:lnTo>
                  <a:lnTo>
                    <a:pt x="58" y="6"/>
                  </a:lnTo>
                  <a:lnTo>
                    <a:pt x="41" y="4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 sz="3200"/>
            </a:p>
          </p:txBody>
        </p:sp>
        <p:sp>
          <p:nvSpPr>
            <p:cNvPr id="75" name="Freeform 35"/>
            <p:cNvSpPr>
              <a:spLocks/>
            </p:cNvSpPr>
            <p:nvPr/>
          </p:nvSpPr>
          <p:spPr bwMode="auto">
            <a:xfrm>
              <a:off x="8315651" y="6512905"/>
              <a:ext cx="218787" cy="262544"/>
            </a:xfrm>
            <a:custGeom>
              <a:avLst/>
              <a:gdLst>
                <a:gd name="T0" fmla="*/ 19 w 145"/>
                <a:gd name="T1" fmla="*/ 0 h 174"/>
                <a:gd name="T2" fmla="*/ 0 w 145"/>
                <a:gd name="T3" fmla="*/ 0 h 174"/>
                <a:gd name="T4" fmla="*/ 0 w 145"/>
                <a:gd name="T5" fmla="*/ 174 h 174"/>
                <a:gd name="T6" fmla="*/ 70 w 145"/>
                <a:gd name="T7" fmla="*/ 174 h 174"/>
                <a:gd name="T8" fmla="*/ 70 w 145"/>
                <a:gd name="T9" fmla="*/ 123 h 174"/>
                <a:gd name="T10" fmla="*/ 81 w 145"/>
                <a:gd name="T11" fmla="*/ 123 h 174"/>
                <a:gd name="T12" fmla="*/ 81 w 145"/>
                <a:gd name="T13" fmla="*/ 174 h 174"/>
                <a:gd name="T14" fmla="*/ 145 w 145"/>
                <a:gd name="T15" fmla="*/ 174 h 174"/>
                <a:gd name="T16" fmla="*/ 145 w 145"/>
                <a:gd name="T17" fmla="*/ 77 h 174"/>
                <a:gd name="T18" fmla="*/ 145 w 145"/>
                <a:gd name="T19" fmla="*/ 77 h 174"/>
                <a:gd name="T20" fmla="*/ 144 w 145"/>
                <a:gd name="T21" fmla="*/ 74 h 174"/>
                <a:gd name="T22" fmla="*/ 144 w 145"/>
                <a:gd name="T23" fmla="*/ 74 h 174"/>
                <a:gd name="T24" fmla="*/ 144 w 145"/>
                <a:gd name="T25" fmla="*/ 70 h 174"/>
                <a:gd name="T26" fmla="*/ 144 w 145"/>
                <a:gd name="T27" fmla="*/ 70 h 174"/>
                <a:gd name="T28" fmla="*/ 144 w 145"/>
                <a:gd name="T29" fmla="*/ 69 h 174"/>
                <a:gd name="T30" fmla="*/ 144 w 145"/>
                <a:gd name="T31" fmla="*/ 69 h 174"/>
                <a:gd name="T32" fmla="*/ 141 w 145"/>
                <a:gd name="T33" fmla="*/ 60 h 174"/>
                <a:gd name="T34" fmla="*/ 137 w 145"/>
                <a:gd name="T35" fmla="*/ 52 h 174"/>
                <a:gd name="T36" fmla="*/ 133 w 145"/>
                <a:gd name="T37" fmla="*/ 44 h 174"/>
                <a:gd name="T38" fmla="*/ 127 w 145"/>
                <a:gd name="T39" fmla="*/ 37 h 174"/>
                <a:gd name="T40" fmla="*/ 119 w 145"/>
                <a:gd name="T41" fmla="*/ 31 h 174"/>
                <a:gd name="T42" fmla="*/ 112 w 145"/>
                <a:gd name="T43" fmla="*/ 26 h 174"/>
                <a:gd name="T44" fmla="*/ 104 w 145"/>
                <a:gd name="T45" fmla="*/ 21 h 174"/>
                <a:gd name="T46" fmla="*/ 94 w 145"/>
                <a:gd name="T47" fmla="*/ 17 h 174"/>
                <a:gd name="T48" fmla="*/ 77 w 145"/>
                <a:gd name="T49" fmla="*/ 11 h 174"/>
                <a:gd name="T50" fmla="*/ 58 w 145"/>
                <a:gd name="T51" fmla="*/ 6 h 174"/>
                <a:gd name="T52" fmla="*/ 41 w 145"/>
                <a:gd name="T53" fmla="*/ 4 h 174"/>
                <a:gd name="T54" fmla="*/ 26 w 145"/>
                <a:gd name="T55" fmla="*/ 1 h 174"/>
                <a:gd name="T56" fmla="*/ 26 w 145"/>
                <a:gd name="T57" fmla="*/ 1 h 174"/>
                <a:gd name="T58" fmla="*/ 19 w 145"/>
                <a:gd name="T5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74">
                  <a:moveTo>
                    <a:pt x="19" y="0"/>
                  </a:moveTo>
                  <a:lnTo>
                    <a:pt x="0" y="0"/>
                  </a:lnTo>
                  <a:lnTo>
                    <a:pt x="0" y="174"/>
                  </a:lnTo>
                  <a:lnTo>
                    <a:pt x="70" y="174"/>
                  </a:lnTo>
                  <a:lnTo>
                    <a:pt x="70" y="123"/>
                  </a:lnTo>
                  <a:lnTo>
                    <a:pt x="81" y="123"/>
                  </a:lnTo>
                  <a:lnTo>
                    <a:pt x="81" y="174"/>
                  </a:lnTo>
                  <a:lnTo>
                    <a:pt x="145" y="174"/>
                  </a:lnTo>
                  <a:lnTo>
                    <a:pt x="145" y="77"/>
                  </a:lnTo>
                  <a:lnTo>
                    <a:pt x="145" y="7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69"/>
                  </a:lnTo>
                  <a:lnTo>
                    <a:pt x="144" y="69"/>
                  </a:lnTo>
                  <a:lnTo>
                    <a:pt x="141" y="60"/>
                  </a:lnTo>
                  <a:lnTo>
                    <a:pt x="137" y="52"/>
                  </a:lnTo>
                  <a:lnTo>
                    <a:pt x="133" y="44"/>
                  </a:lnTo>
                  <a:lnTo>
                    <a:pt x="127" y="37"/>
                  </a:lnTo>
                  <a:lnTo>
                    <a:pt x="119" y="31"/>
                  </a:lnTo>
                  <a:lnTo>
                    <a:pt x="112" y="26"/>
                  </a:lnTo>
                  <a:lnTo>
                    <a:pt x="104" y="21"/>
                  </a:lnTo>
                  <a:lnTo>
                    <a:pt x="94" y="17"/>
                  </a:lnTo>
                  <a:lnTo>
                    <a:pt x="77" y="11"/>
                  </a:lnTo>
                  <a:lnTo>
                    <a:pt x="58" y="6"/>
                  </a:lnTo>
                  <a:lnTo>
                    <a:pt x="41" y="4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84CBCC54-3B90-45FE-9E7D-A2FA7EC95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2023/9/22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81AF554F-2FBD-4018-B9C5-DBA95222D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5AD0406-CEC2-4D1E-AED4-75C9B4ACF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11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6785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图片 1128">
            <a:extLst>
              <a:ext uri="{FF2B5EF4-FFF2-40B4-BE49-F238E27FC236}">
                <a16:creationId xmlns:a16="http://schemas.microsoft.com/office/drawing/2014/main" id="{21B0AEAA-D567-4486-80E1-08E446705B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37350"/>
            <a:ext cx="7930836" cy="3820649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207126" y="2235084"/>
            <a:ext cx="4482645" cy="973538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207126" y="3486125"/>
            <a:ext cx="4482645" cy="310871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207126" y="3801759"/>
            <a:ext cx="4482645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8602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图片 1101">
            <a:extLst>
              <a:ext uri="{FF2B5EF4-FFF2-40B4-BE49-F238E27FC236}">
                <a16:creationId xmlns:a16="http://schemas.microsoft.com/office/drawing/2014/main" id="{F6B81E82-77CD-42EE-BB96-8BC6A5440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37350"/>
            <a:ext cx="7930836" cy="3820649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69925" y="3079043"/>
            <a:ext cx="10850563" cy="475132"/>
          </a:xfrm>
        </p:spPr>
        <p:txBody>
          <a:bodyPr anchor="ctr">
            <a:normAutofit/>
          </a:bodyPr>
          <a:lstStyle>
            <a:lvl1pPr marL="0" marR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 marL="0" marR="0" lvl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69926" y="2321170"/>
            <a:ext cx="10850562" cy="749082"/>
          </a:xfrm>
        </p:spPr>
        <p:txBody>
          <a:bodyPr anchor="ctr">
            <a:normAutofit/>
          </a:bodyPr>
          <a:lstStyle>
            <a:lvl1pPr algn="r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7391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1E475EF-3918-4C37-977A-956EB9D76F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495" y="0"/>
            <a:ext cx="11473992" cy="2693989"/>
          </a:xfrm>
          <a:prstGeom prst="rect">
            <a:avLst/>
          </a:prstGeom>
        </p:spPr>
      </p:pic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669924" y="2927838"/>
            <a:ext cx="10850564" cy="501162"/>
          </a:xfrm>
          <a:noFill/>
        </p:spPr>
        <p:txBody>
          <a:bodyPr anchor="ctr">
            <a:normAutofit/>
          </a:bodyPr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 hasCustomPrompt="1"/>
          </p:nvPr>
        </p:nvSpPr>
        <p:spPr>
          <a:xfrm>
            <a:off x="669924" y="3472000"/>
            <a:ext cx="10850564" cy="1082874"/>
          </a:xfrm>
          <a:noFill/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669925" y="3471306"/>
            <a:ext cx="108505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088FBD-8B5D-4818-BBCF-F951CB446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2023/9/22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D9F09E7-6842-4F67-8517-7C97FF60B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F1B22B6-C597-48AF-B31A-DADEBFD7E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332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98F3095-932C-4CF3-A176-654E9A54D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2023/9/22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DAEAB60-ACC6-46CE-8F2C-4439B9D91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40481FA-EBA9-489B-A17C-6BC258C4A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7653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84CBCC54-3B90-45FE-9E7D-A2FA7EC95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2023/9/22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81AF554F-2FBD-4018-B9C5-DBA95222D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5AD0406-CEC2-4D1E-AED4-75C9B4ACF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7761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34672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图片 1128">
            <a:extLst>
              <a:ext uri="{FF2B5EF4-FFF2-40B4-BE49-F238E27FC236}">
                <a16:creationId xmlns:a16="http://schemas.microsoft.com/office/drawing/2014/main" id="{21B0AEAA-D567-4486-80E1-08E446705B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37350"/>
            <a:ext cx="7930836" cy="3820649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207126" y="2235084"/>
            <a:ext cx="4482645" cy="973538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207126" y="3486125"/>
            <a:ext cx="4482645" cy="310871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207126" y="3801759"/>
            <a:ext cx="4482645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18072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3512819" y="2663911"/>
            <a:ext cx="8007668" cy="656792"/>
          </a:xfrm>
        </p:spPr>
        <p:txBody>
          <a:bodyPr anchor="b">
            <a:normAutofit/>
          </a:bodyPr>
          <a:lstStyle>
            <a:lvl1pPr>
              <a:defRPr sz="2400" b="1"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512819" y="3450067"/>
            <a:ext cx="8007668" cy="1015623"/>
          </a:xfrm>
        </p:spPr>
        <p:txBody>
          <a:bodyPr anchor="t">
            <a:normAutofit/>
          </a:bodyPr>
          <a:lstStyle>
            <a:lvl1pPr marL="0" indent="0">
              <a:buNone/>
              <a:defRPr sz="1100">
                <a:solidFill>
                  <a:sysClr val="windowText" lastClr="000000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grpSp>
        <p:nvGrpSpPr>
          <p:cNvPr id="24" name="그룹 18"/>
          <p:cNvGrpSpPr/>
          <p:nvPr userDrawn="1"/>
        </p:nvGrpSpPr>
        <p:grpSpPr>
          <a:xfrm>
            <a:off x="0" y="2266950"/>
            <a:ext cx="2797638" cy="2198740"/>
            <a:chOff x="0" y="1636653"/>
            <a:chExt cx="2633522" cy="1889508"/>
          </a:xfrm>
        </p:grpSpPr>
        <p:sp>
          <p:nvSpPr>
            <p:cNvPr id="25" name="Freeform 113"/>
            <p:cNvSpPr>
              <a:spLocks/>
            </p:cNvSpPr>
            <p:nvPr/>
          </p:nvSpPr>
          <p:spPr bwMode="auto">
            <a:xfrm>
              <a:off x="748565" y="1637791"/>
              <a:ext cx="916883" cy="916883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 sz="3200"/>
            </a:p>
          </p:txBody>
        </p:sp>
        <p:sp>
          <p:nvSpPr>
            <p:cNvPr id="26" name="Freeform 115"/>
            <p:cNvSpPr>
              <a:spLocks/>
            </p:cNvSpPr>
            <p:nvPr/>
          </p:nvSpPr>
          <p:spPr bwMode="auto">
            <a:xfrm>
              <a:off x="1716639" y="1637791"/>
              <a:ext cx="916883" cy="916883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115B8A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 sz="3200"/>
            </a:p>
          </p:txBody>
        </p:sp>
        <p:sp>
          <p:nvSpPr>
            <p:cNvPr id="27" name="Freeform 117"/>
            <p:cNvSpPr>
              <a:spLocks/>
            </p:cNvSpPr>
            <p:nvPr/>
          </p:nvSpPr>
          <p:spPr bwMode="auto">
            <a:xfrm>
              <a:off x="1716639" y="2607003"/>
              <a:ext cx="916883" cy="918021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A8E2E6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 sz="3200"/>
            </a:p>
          </p:txBody>
        </p:sp>
        <p:sp>
          <p:nvSpPr>
            <p:cNvPr id="28" name="Freeform 119"/>
            <p:cNvSpPr>
              <a:spLocks/>
            </p:cNvSpPr>
            <p:nvPr/>
          </p:nvSpPr>
          <p:spPr bwMode="auto">
            <a:xfrm>
              <a:off x="748565" y="2608140"/>
              <a:ext cx="916883" cy="916883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 sz="3200"/>
            </a:p>
          </p:txBody>
        </p:sp>
        <p:sp>
          <p:nvSpPr>
            <p:cNvPr id="29" name="Freeform 118"/>
            <p:cNvSpPr>
              <a:spLocks/>
            </p:cNvSpPr>
            <p:nvPr/>
          </p:nvSpPr>
          <p:spPr bwMode="auto">
            <a:xfrm>
              <a:off x="1716639" y="2607003"/>
              <a:ext cx="916883" cy="918021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 sz="3200"/>
            </a:p>
          </p:txBody>
        </p:sp>
        <p:sp>
          <p:nvSpPr>
            <p:cNvPr id="30" name="Freeform 116"/>
            <p:cNvSpPr>
              <a:spLocks/>
            </p:cNvSpPr>
            <p:nvPr/>
          </p:nvSpPr>
          <p:spPr bwMode="auto">
            <a:xfrm>
              <a:off x="1716639" y="1637791"/>
              <a:ext cx="916883" cy="916883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 sz="3200"/>
            </a:p>
          </p:txBody>
        </p:sp>
        <p:sp>
          <p:nvSpPr>
            <p:cNvPr id="31" name="Freeform 13"/>
            <p:cNvSpPr>
              <a:spLocks/>
            </p:cNvSpPr>
            <p:nvPr/>
          </p:nvSpPr>
          <p:spPr bwMode="auto">
            <a:xfrm>
              <a:off x="0" y="1636653"/>
              <a:ext cx="1139177" cy="918021"/>
            </a:xfrm>
            <a:custGeom>
              <a:avLst/>
              <a:gdLst/>
              <a:ahLst/>
              <a:cxnLst/>
              <a:rect l="l" t="t" r="r" b="b"/>
              <a:pathLst>
                <a:path w="1589739" h="1281113">
                  <a:moveTo>
                    <a:pt x="0" y="0"/>
                  </a:moveTo>
                  <a:lnTo>
                    <a:pt x="949977" y="0"/>
                  </a:lnTo>
                  <a:lnTo>
                    <a:pt x="1589739" y="639763"/>
                  </a:lnTo>
                  <a:lnTo>
                    <a:pt x="949977" y="1281113"/>
                  </a:lnTo>
                  <a:lnTo>
                    <a:pt x="0" y="128111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 sz="3200"/>
            </a:p>
          </p:txBody>
        </p:sp>
        <p:sp>
          <p:nvSpPr>
            <p:cNvPr id="32" name="Freeform 13"/>
            <p:cNvSpPr>
              <a:spLocks/>
            </p:cNvSpPr>
            <p:nvPr/>
          </p:nvSpPr>
          <p:spPr bwMode="auto">
            <a:xfrm>
              <a:off x="0" y="2608140"/>
              <a:ext cx="1139177" cy="918021"/>
            </a:xfrm>
            <a:custGeom>
              <a:avLst/>
              <a:gdLst/>
              <a:ahLst/>
              <a:cxnLst/>
              <a:rect l="l" t="t" r="r" b="b"/>
              <a:pathLst>
                <a:path w="1589739" h="1281113">
                  <a:moveTo>
                    <a:pt x="0" y="0"/>
                  </a:moveTo>
                  <a:lnTo>
                    <a:pt x="949977" y="0"/>
                  </a:lnTo>
                  <a:lnTo>
                    <a:pt x="1589739" y="639763"/>
                  </a:lnTo>
                  <a:lnTo>
                    <a:pt x="949977" y="1281113"/>
                  </a:lnTo>
                  <a:lnTo>
                    <a:pt x="0" y="128111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 sz="3200"/>
            </a:p>
          </p:txBody>
        </p:sp>
        <p:sp>
          <p:nvSpPr>
            <p:cNvPr id="33" name="Freeform 120"/>
            <p:cNvSpPr>
              <a:spLocks/>
            </p:cNvSpPr>
            <p:nvPr/>
          </p:nvSpPr>
          <p:spPr bwMode="auto">
            <a:xfrm>
              <a:off x="747427" y="2607003"/>
              <a:ext cx="918021" cy="918021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 sz="3200"/>
            </a:p>
          </p:txBody>
        </p:sp>
        <p:sp>
          <p:nvSpPr>
            <p:cNvPr id="34" name="Freeform 114"/>
            <p:cNvSpPr>
              <a:spLocks/>
            </p:cNvSpPr>
            <p:nvPr/>
          </p:nvSpPr>
          <p:spPr bwMode="auto">
            <a:xfrm>
              <a:off x="748565" y="1637791"/>
              <a:ext cx="916883" cy="916883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 sz="3200"/>
            </a:p>
          </p:txBody>
        </p:sp>
      </p:grp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9FF8B16-B7A1-402F-895C-89252B88E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2023/9/22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9524DE5-09C1-49C7-9EE1-11E6BD232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EF5237-FBC8-4CF8-81C9-2185B6743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AD75AE-8C5C-42C4-ACC8-A68B71B11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2023/9/22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ACC139-A7EF-4AA2-A9F9-CD5CE722F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059E46-30C9-4A33-B9DD-38B33BFA6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FAA123E-1B1A-43DC-9903-42981A035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2023/9/22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CEA5F1-F66F-4D5A-9D36-42B1C9BA4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B0547E-C513-4F4C-AF6C-CFBB0DBCA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0707869-6164-4916-ABAC-F28DB737F6A5}"/>
              </a:ext>
            </a:extLst>
          </p:cNvPr>
          <p:cNvCxnSpPr/>
          <p:nvPr userDrawn="1"/>
        </p:nvCxnSpPr>
        <p:spPr>
          <a:xfrm>
            <a:off x="681196" y="1016000"/>
            <a:ext cx="10801349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669925" y="2638345"/>
            <a:ext cx="5415916" cy="939358"/>
          </a:xfr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69925" y="3718373"/>
            <a:ext cx="541591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600" smtClean="0"/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69925" y="4034007"/>
            <a:ext cx="541591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600" smtClean="0"/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fld id="{CB3FFC9E-A4C1-40CB-8E0E-23B63E3543C5}" type="datetime1">
              <a:rPr lang="zh-CN" altLang="en-US" smtClean="0"/>
              <a:t>2017/6/19</a:t>
            </a:fld>
            <a:endParaRPr lang="en-US" altLang="zh-CN" dirty="0"/>
          </a:p>
        </p:txBody>
      </p:sp>
      <p:grpSp>
        <p:nvGrpSpPr>
          <p:cNvPr id="28" name="그룹 74"/>
          <p:cNvGrpSpPr/>
          <p:nvPr userDrawn="1"/>
        </p:nvGrpSpPr>
        <p:grpSpPr>
          <a:xfrm>
            <a:off x="8048625" y="2"/>
            <a:ext cx="4134021" cy="6857998"/>
            <a:chOff x="6060630" y="50892"/>
            <a:chExt cx="3083369" cy="5041717"/>
          </a:xfrm>
        </p:grpSpPr>
        <p:sp>
          <p:nvSpPr>
            <p:cNvPr id="29" name="Freeform 6"/>
            <p:cNvSpPr>
              <a:spLocks/>
            </p:cNvSpPr>
            <p:nvPr/>
          </p:nvSpPr>
          <p:spPr bwMode="auto">
            <a:xfrm flipH="1">
              <a:off x="7649165" y="50892"/>
              <a:ext cx="1494834" cy="964596"/>
            </a:xfrm>
            <a:custGeom>
              <a:avLst/>
              <a:gdLst/>
              <a:ahLst/>
              <a:cxnLst/>
              <a:rect l="l" t="t" r="r" b="b"/>
              <a:pathLst>
                <a:path w="1985340" h="1281113">
                  <a:moveTo>
                    <a:pt x="1345578" y="0"/>
                  </a:moveTo>
                  <a:lnTo>
                    <a:pt x="0" y="0"/>
                  </a:lnTo>
                  <a:lnTo>
                    <a:pt x="0" y="1281113"/>
                  </a:lnTo>
                  <a:lnTo>
                    <a:pt x="1345578" y="1281113"/>
                  </a:lnTo>
                  <a:lnTo>
                    <a:pt x="1985340" y="64135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 sz="3200"/>
            </a:p>
          </p:txBody>
        </p:sp>
        <p:sp>
          <p:nvSpPr>
            <p:cNvPr id="30" name="Freeform 7"/>
            <p:cNvSpPr>
              <a:spLocks/>
            </p:cNvSpPr>
            <p:nvPr/>
          </p:nvSpPr>
          <p:spPr bwMode="auto">
            <a:xfrm flipH="1">
              <a:off x="7080209" y="52087"/>
              <a:ext cx="963401" cy="963401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 sz="3200"/>
            </a:p>
          </p:txBody>
        </p:sp>
        <p:sp>
          <p:nvSpPr>
            <p:cNvPr id="31" name="Freeform 8"/>
            <p:cNvSpPr>
              <a:spLocks/>
            </p:cNvSpPr>
            <p:nvPr/>
          </p:nvSpPr>
          <p:spPr bwMode="auto">
            <a:xfrm flipH="1">
              <a:off x="6063021" y="1071666"/>
              <a:ext cx="963401" cy="963401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 sz="3200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 flipH="1">
              <a:off x="6060630" y="52087"/>
              <a:ext cx="963401" cy="963401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D0DA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 flipH="1">
              <a:off x="6060630" y="52087"/>
              <a:ext cx="963401" cy="963401"/>
            </a:xfrm>
            <a:custGeom>
              <a:avLst/>
              <a:gdLst>
                <a:gd name="T0" fmla="*/ 0 w 806"/>
                <a:gd name="T1" fmla="*/ 0 h 806"/>
                <a:gd name="T2" fmla="*/ 806 w 806"/>
                <a:gd name="T3" fmla="*/ 806 h 806"/>
                <a:gd name="T4" fmla="*/ 0 w 806"/>
                <a:gd name="T5" fmla="*/ 806 h 806"/>
                <a:gd name="T6" fmla="*/ 0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0"/>
                  </a:moveTo>
                  <a:lnTo>
                    <a:pt x="806" y="806"/>
                  </a:lnTo>
                  <a:lnTo>
                    <a:pt x="0" y="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 sz="3200"/>
            </a:p>
          </p:txBody>
        </p:sp>
        <p:sp>
          <p:nvSpPr>
            <p:cNvPr id="34" name="Freeform 13"/>
            <p:cNvSpPr>
              <a:spLocks/>
            </p:cNvSpPr>
            <p:nvPr/>
          </p:nvSpPr>
          <p:spPr bwMode="auto">
            <a:xfrm flipH="1">
              <a:off x="7649165" y="1070471"/>
              <a:ext cx="1494834" cy="964596"/>
            </a:xfrm>
            <a:custGeom>
              <a:avLst/>
              <a:gdLst/>
              <a:ahLst/>
              <a:cxnLst/>
              <a:rect l="l" t="t" r="r" b="b"/>
              <a:pathLst>
                <a:path w="1985340" h="1281113">
                  <a:moveTo>
                    <a:pt x="1345578" y="0"/>
                  </a:moveTo>
                  <a:lnTo>
                    <a:pt x="0" y="0"/>
                  </a:lnTo>
                  <a:lnTo>
                    <a:pt x="0" y="1281113"/>
                  </a:lnTo>
                  <a:lnTo>
                    <a:pt x="1345578" y="1281113"/>
                  </a:lnTo>
                  <a:lnTo>
                    <a:pt x="1985340" y="63976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 sz="3200"/>
            </a:p>
          </p:txBody>
        </p:sp>
        <p:sp>
          <p:nvSpPr>
            <p:cNvPr id="35" name="Freeform 14"/>
            <p:cNvSpPr>
              <a:spLocks/>
            </p:cNvSpPr>
            <p:nvPr/>
          </p:nvSpPr>
          <p:spPr bwMode="auto">
            <a:xfrm flipH="1">
              <a:off x="8672330" y="2100081"/>
              <a:ext cx="471669" cy="944510"/>
            </a:xfrm>
            <a:custGeom>
              <a:avLst/>
              <a:gdLst/>
              <a:ahLst/>
              <a:cxnLst/>
              <a:rect l="l" t="t" r="r" b="b"/>
              <a:pathLst>
                <a:path w="626440" h="1254436">
                  <a:moveTo>
                    <a:pt x="0" y="0"/>
                  </a:moveTo>
                  <a:lnTo>
                    <a:pt x="0" y="1254436"/>
                  </a:lnTo>
                  <a:lnTo>
                    <a:pt x="626440" y="62644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 sz="3200"/>
            </a:p>
          </p:txBody>
        </p:sp>
        <p:sp>
          <p:nvSpPr>
            <p:cNvPr id="36" name="Freeform 15"/>
            <p:cNvSpPr>
              <a:spLocks/>
            </p:cNvSpPr>
            <p:nvPr/>
          </p:nvSpPr>
          <p:spPr bwMode="auto">
            <a:xfrm flipH="1">
              <a:off x="7080209" y="1071666"/>
              <a:ext cx="963401" cy="963401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 sz="3200"/>
            </a:p>
          </p:txBody>
        </p:sp>
        <p:sp>
          <p:nvSpPr>
            <p:cNvPr id="37" name="Freeform 16"/>
            <p:cNvSpPr>
              <a:spLocks/>
            </p:cNvSpPr>
            <p:nvPr/>
          </p:nvSpPr>
          <p:spPr bwMode="auto">
            <a:xfrm flipH="1">
              <a:off x="8108155" y="2090050"/>
              <a:ext cx="963401" cy="963401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 sz="3200"/>
            </a:p>
          </p:txBody>
        </p:sp>
        <p:sp>
          <p:nvSpPr>
            <p:cNvPr id="38" name="Freeform 17"/>
            <p:cNvSpPr>
              <a:spLocks/>
            </p:cNvSpPr>
            <p:nvPr/>
          </p:nvSpPr>
          <p:spPr bwMode="auto">
            <a:xfrm flipH="1">
              <a:off x="7080209" y="1071666"/>
              <a:ext cx="963401" cy="964596"/>
            </a:xfrm>
            <a:custGeom>
              <a:avLst/>
              <a:gdLst>
                <a:gd name="T0" fmla="*/ 806 w 806"/>
                <a:gd name="T1" fmla="*/ 0 h 807"/>
                <a:gd name="T2" fmla="*/ 0 w 806"/>
                <a:gd name="T3" fmla="*/ 807 h 807"/>
                <a:gd name="T4" fmla="*/ 806 w 806"/>
                <a:gd name="T5" fmla="*/ 807 h 807"/>
                <a:gd name="T6" fmla="*/ 806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806" y="0"/>
                  </a:moveTo>
                  <a:lnTo>
                    <a:pt x="0" y="807"/>
                  </a:lnTo>
                  <a:lnTo>
                    <a:pt x="806" y="807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 sz="3200"/>
            </a:p>
          </p:txBody>
        </p:sp>
        <p:sp>
          <p:nvSpPr>
            <p:cNvPr id="39" name="Freeform 18"/>
            <p:cNvSpPr>
              <a:spLocks/>
            </p:cNvSpPr>
            <p:nvPr/>
          </p:nvSpPr>
          <p:spPr bwMode="auto">
            <a:xfrm flipH="1">
              <a:off x="8108155" y="2091245"/>
              <a:ext cx="963401" cy="963401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 sz="3200"/>
            </a:p>
          </p:txBody>
        </p:sp>
        <p:sp>
          <p:nvSpPr>
            <p:cNvPr id="40" name="Freeform 19"/>
            <p:cNvSpPr>
              <a:spLocks/>
            </p:cNvSpPr>
            <p:nvPr/>
          </p:nvSpPr>
          <p:spPr bwMode="auto">
            <a:xfrm flipH="1">
              <a:off x="7089771" y="2091245"/>
              <a:ext cx="963401" cy="963401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 sz="3200"/>
            </a:p>
          </p:txBody>
        </p:sp>
        <p:sp>
          <p:nvSpPr>
            <p:cNvPr id="41" name="Freeform 20"/>
            <p:cNvSpPr>
              <a:spLocks/>
            </p:cNvSpPr>
            <p:nvPr/>
          </p:nvSpPr>
          <p:spPr bwMode="auto">
            <a:xfrm flipH="1">
              <a:off x="7649165" y="4128013"/>
              <a:ext cx="1494834" cy="964596"/>
            </a:xfrm>
            <a:custGeom>
              <a:avLst/>
              <a:gdLst/>
              <a:ahLst/>
              <a:cxnLst/>
              <a:rect l="l" t="t" r="r" b="b"/>
              <a:pathLst>
                <a:path w="1985340" h="1281113">
                  <a:moveTo>
                    <a:pt x="1345578" y="0"/>
                  </a:moveTo>
                  <a:lnTo>
                    <a:pt x="0" y="0"/>
                  </a:lnTo>
                  <a:lnTo>
                    <a:pt x="0" y="1281113"/>
                  </a:lnTo>
                  <a:lnTo>
                    <a:pt x="1345578" y="1281113"/>
                  </a:lnTo>
                  <a:lnTo>
                    <a:pt x="1985340" y="641350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 sz="3200"/>
            </a:p>
          </p:txBody>
        </p:sp>
        <p:sp>
          <p:nvSpPr>
            <p:cNvPr id="42" name="Freeform 21"/>
            <p:cNvSpPr>
              <a:spLocks/>
            </p:cNvSpPr>
            <p:nvPr/>
          </p:nvSpPr>
          <p:spPr bwMode="auto">
            <a:xfrm flipH="1">
              <a:off x="8672330" y="3118489"/>
              <a:ext cx="471669" cy="944510"/>
            </a:xfrm>
            <a:custGeom>
              <a:avLst/>
              <a:gdLst/>
              <a:ahLst/>
              <a:cxnLst/>
              <a:rect l="l" t="t" r="r" b="b"/>
              <a:pathLst>
                <a:path w="626440" h="1254436">
                  <a:moveTo>
                    <a:pt x="0" y="0"/>
                  </a:moveTo>
                  <a:lnTo>
                    <a:pt x="0" y="1254436"/>
                  </a:lnTo>
                  <a:lnTo>
                    <a:pt x="626440" y="62799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 sz="3200"/>
            </a:p>
          </p:txBody>
        </p:sp>
        <p:sp>
          <p:nvSpPr>
            <p:cNvPr id="43" name="Freeform 22"/>
            <p:cNvSpPr>
              <a:spLocks/>
            </p:cNvSpPr>
            <p:nvPr/>
          </p:nvSpPr>
          <p:spPr bwMode="auto">
            <a:xfrm flipH="1">
              <a:off x="6061825" y="4128013"/>
              <a:ext cx="964596" cy="963401"/>
            </a:xfrm>
            <a:custGeom>
              <a:avLst/>
              <a:gdLst>
                <a:gd name="T0" fmla="*/ 0 w 807"/>
                <a:gd name="T1" fmla="*/ 806 h 806"/>
                <a:gd name="T2" fmla="*/ 807 w 807"/>
                <a:gd name="T3" fmla="*/ 0 h 806"/>
                <a:gd name="T4" fmla="*/ 0 w 807"/>
                <a:gd name="T5" fmla="*/ 0 h 806"/>
                <a:gd name="T6" fmla="*/ 0 w 807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6">
                  <a:moveTo>
                    <a:pt x="0" y="806"/>
                  </a:moveTo>
                  <a:lnTo>
                    <a:pt x="807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 sz="3200"/>
            </a:p>
          </p:txBody>
        </p:sp>
        <p:sp>
          <p:nvSpPr>
            <p:cNvPr id="44" name="Freeform 24"/>
            <p:cNvSpPr>
              <a:spLocks/>
            </p:cNvSpPr>
            <p:nvPr/>
          </p:nvSpPr>
          <p:spPr bwMode="auto">
            <a:xfrm flipH="1">
              <a:off x="7080209" y="4128013"/>
              <a:ext cx="963401" cy="963401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 sz="3200"/>
            </a:p>
          </p:txBody>
        </p:sp>
        <p:sp>
          <p:nvSpPr>
            <p:cNvPr id="45" name="Freeform 25"/>
            <p:cNvSpPr>
              <a:spLocks/>
            </p:cNvSpPr>
            <p:nvPr/>
          </p:nvSpPr>
          <p:spPr bwMode="auto">
            <a:xfrm flipH="1">
              <a:off x="7080209" y="4128013"/>
              <a:ext cx="963401" cy="963401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 sz="3200"/>
            </a:p>
          </p:txBody>
        </p:sp>
        <p:sp>
          <p:nvSpPr>
            <p:cNvPr id="46" name="Freeform 26"/>
            <p:cNvSpPr>
              <a:spLocks/>
            </p:cNvSpPr>
            <p:nvPr/>
          </p:nvSpPr>
          <p:spPr bwMode="auto">
            <a:xfrm flipH="1">
              <a:off x="7089771" y="3109629"/>
              <a:ext cx="963401" cy="963401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 sz="3200"/>
            </a:p>
          </p:txBody>
        </p:sp>
        <p:sp>
          <p:nvSpPr>
            <p:cNvPr id="47" name="Freeform 28"/>
            <p:cNvSpPr>
              <a:spLocks/>
            </p:cNvSpPr>
            <p:nvPr/>
          </p:nvSpPr>
          <p:spPr bwMode="auto">
            <a:xfrm flipH="1">
              <a:off x="8108155" y="3109629"/>
              <a:ext cx="963401" cy="963401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 sz="3200"/>
            </a:p>
          </p:txBody>
        </p:sp>
        <p:sp>
          <p:nvSpPr>
            <p:cNvPr id="48" name="Freeform 29"/>
            <p:cNvSpPr>
              <a:spLocks/>
            </p:cNvSpPr>
            <p:nvPr/>
          </p:nvSpPr>
          <p:spPr bwMode="auto">
            <a:xfrm flipH="1">
              <a:off x="8108155" y="3109629"/>
              <a:ext cx="963401" cy="963401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 sz="3200"/>
            </a:p>
          </p:txBody>
        </p:sp>
        <p:sp>
          <p:nvSpPr>
            <p:cNvPr id="49" name="Freeform 12"/>
            <p:cNvSpPr>
              <a:spLocks/>
            </p:cNvSpPr>
            <p:nvPr/>
          </p:nvSpPr>
          <p:spPr bwMode="auto">
            <a:xfrm flipH="1">
              <a:off x="6060630" y="1071666"/>
              <a:ext cx="963401" cy="964596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 sz="3200"/>
            </a:p>
          </p:txBody>
        </p:sp>
        <p:sp>
          <p:nvSpPr>
            <p:cNvPr id="50" name="Freeform 23"/>
            <p:cNvSpPr>
              <a:spLocks/>
            </p:cNvSpPr>
            <p:nvPr/>
          </p:nvSpPr>
          <p:spPr bwMode="auto">
            <a:xfrm flipH="1">
              <a:off x="6061825" y="4128013"/>
              <a:ext cx="964596" cy="963401"/>
            </a:xfrm>
            <a:custGeom>
              <a:avLst/>
              <a:gdLst>
                <a:gd name="T0" fmla="*/ 0 w 807"/>
                <a:gd name="T1" fmla="*/ 0 h 806"/>
                <a:gd name="T2" fmla="*/ 807 w 807"/>
                <a:gd name="T3" fmla="*/ 806 h 806"/>
                <a:gd name="T4" fmla="*/ 0 w 807"/>
                <a:gd name="T5" fmla="*/ 806 h 806"/>
                <a:gd name="T6" fmla="*/ 0 w 807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6">
                  <a:moveTo>
                    <a:pt x="0" y="0"/>
                  </a:moveTo>
                  <a:lnTo>
                    <a:pt x="807" y="806"/>
                  </a:lnTo>
                  <a:lnTo>
                    <a:pt x="0" y="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 sz="3200"/>
            </a:p>
          </p:txBody>
        </p:sp>
        <p:sp>
          <p:nvSpPr>
            <p:cNvPr id="51" name="Freeform 27"/>
            <p:cNvSpPr>
              <a:spLocks/>
            </p:cNvSpPr>
            <p:nvPr/>
          </p:nvSpPr>
          <p:spPr bwMode="auto">
            <a:xfrm flipH="1">
              <a:off x="7089771" y="3109629"/>
              <a:ext cx="963401" cy="963401"/>
            </a:xfrm>
            <a:custGeom>
              <a:avLst/>
              <a:gdLst>
                <a:gd name="T0" fmla="*/ 0 w 806"/>
                <a:gd name="T1" fmla="*/ 0 h 806"/>
                <a:gd name="T2" fmla="*/ 806 w 806"/>
                <a:gd name="T3" fmla="*/ 806 h 806"/>
                <a:gd name="T4" fmla="*/ 0 w 806"/>
                <a:gd name="T5" fmla="*/ 806 h 806"/>
                <a:gd name="T6" fmla="*/ 0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0"/>
                  </a:moveTo>
                  <a:lnTo>
                    <a:pt x="806" y="806"/>
                  </a:lnTo>
                  <a:lnTo>
                    <a:pt x="0" y="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 sz="3200"/>
            </a:p>
          </p:txBody>
        </p:sp>
        <p:sp>
          <p:nvSpPr>
            <p:cNvPr id="52" name="Freeform 11"/>
            <p:cNvSpPr>
              <a:spLocks/>
            </p:cNvSpPr>
            <p:nvPr/>
          </p:nvSpPr>
          <p:spPr bwMode="auto">
            <a:xfrm flipH="1">
              <a:off x="7079014" y="52087"/>
              <a:ext cx="963401" cy="963401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/>
            </a:p>
          </p:txBody>
        </p:sp>
        <p:grpSp>
          <p:nvGrpSpPr>
            <p:cNvPr id="53" name="그룹 39"/>
            <p:cNvGrpSpPr/>
            <p:nvPr/>
          </p:nvGrpSpPr>
          <p:grpSpPr>
            <a:xfrm flipH="1">
              <a:off x="7078701" y="335370"/>
              <a:ext cx="278502" cy="680117"/>
              <a:chOff x="1812925" y="4535488"/>
              <a:chExt cx="369888" cy="903287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62" name="Freeform 5"/>
              <p:cNvSpPr>
                <a:spLocks/>
              </p:cNvSpPr>
              <p:nvPr/>
            </p:nvSpPr>
            <p:spPr bwMode="auto">
              <a:xfrm>
                <a:off x="2027238" y="4535488"/>
                <a:ext cx="155575" cy="382588"/>
              </a:xfrm>
              <a:custGeom>
                <a:avLst/>
                <a:gdLst>
                  <a:gd name="T0" fmla="*/ 98 w 98"/>
                  <a:gd name="T1" fmla="*/ 0 h 241"/>
                  <a:gd name="T2" fmla="*/ 98 w 98"/>
                  <a:gd name="T3" fmla="*/ 0 h 241"/>
                  <a:gd name="T4" fmla="*/ 88 w 98"/>
                  <a:gd name="T5" fmla="*/ 2 h 241"/>
                  <a:gd name="T6" fmla="*/ 77 w 98"/>
                  <a:gd name="T7" fmla="*/ 7 h 241"/>
                  <a:gd name="T8" fmla="*/ 68 w 98"/>
                  <a:gd name="T9" fmla="*/ 11 h 241"/>
                  <a:gd name="T10" fmla="*/ 59 w 98"/>
                  <a:gd name="T11" fmla="*/ 16 h 241"/>
                  <a:gd name="T12" fmla="*/ 50 w 98"/>
                  <a:gd name="T13" fmla="*/ 21 h 241"/>
                  <a:gd name="T14" fmla="*/ 43 w 98"/>
                  <a:gd name="T15" fmla="*/ 28 h 241"/>
                  <a:gd name="T16" fmla="*/ 35 w 98"/>
                  <a:gd name="T17" fmla="*/ 35 h 241"/>
                  <a:gd name="T18" fmla="*/ 28 w 98"/>
                  <a:gd name="T19" fmla="*/ 42 h 241"/>
                  <a:gd name="T20" fmla="*/ 22 w 98"/>
                  <a:gd name="T21" fmla="*/ 51 h 241"/>
                  <a:gd name="T22" fmla="*/ 17 w 98"/>
                  <a:gd name="T23" fmla="*/ 60 h 241"/>
                  <a:gd name="T24" fmla="*/ 11 w 98"/>
                  <a:gd name="T25" fmla="*/ 68 h 241"/>
                  <a:gd name="T26" fmla="*/ 7 w 98"/>
                  <a:gd name="T27" fmla="*/ 79 h 241"/>
                  <a:gd name="T28" fmla="*/ 4 w 98"/>
                  <a:gd name="T29" fmla="*/ 88 h 241"/>
                  <a:gd name="T30" fmla="*/ 2 w 98"/>
                  <a:gd name="T31" fmla="*/ 99 h 241"/>
                  <a:gd name="T32" fmla="*/ 1 w 98"/>
                  <a:gd name="T33" fmla="*/ 109 h 241"/>
                  <a:gd name="T34" fmla="*/ 0 w 98"/>
                  <a:gd name="T35" fmla="*/ 121 h 241"/>
                  <a:gd name="T36" fmla="*/ 0 w 98"/>
                  <a:gd name="T37" fmla="*/ 121 h 241"/>
                  <a:gd name="T38" fmla="*/ 1 w 98"/>
                  <a:gd name="T39" fmla="*/ 131 h 241"/>
                  <a:gd name="T40" fmla="*/ 2 w 98"/>
                  <a:gd name="T41" fmla="*/ 143 h 241"/>
                  <a:gd name="T42" fmla="*/ 4 w 98"/>
                  <a:gd name="T43" fmla="*/ 153 h 241"/>
                  <a:gd name="T44" fmla="*/ 7 w 98"/>
                  <a:gd name="T45" fmla="*/ 162 h 241"/>
                  <a:gd name="T46" fmla="*/ 11 w 98"/>
                  <a:gd name="T47" fmla="*/ 172 h 241"/>
                  <a:gd name="T48" fmla="*/ 17 w 98"/>
                  <a:gd name="T49" fmla="*/ 181 h 241"/>
                  <a:gd name="T50" fmla="*/ 22 w 98"/>
                  <a:gd name="T51" fmla="*/ 191 h 241"/>
                  <a:gd name="T52" fmla="*/ 28 w 98"/>
                  <a:gd name="T53" fmla="*/ 199 h 241"/>
                  <a:gd name="T54" fmla="*/ 35 w 98"/>
                  <a:gd name="T55" fmla="*/ 206 h 241"/>
                  <a:gd name="T56" fmla="*/ 43 w 98"/>
                  <a:gd name="T57" fmla="*/ 214 h 241"/>
                  <a:gd name="T58" fmla="*/ 50 w 98"/>
                  <a:gd name="T59" fmla="*/ 220 h 241"/>
                  <a:gd name="T60" fmla="*/ 59 w 98"/>
                  <a:gd name="T61" fmla="*/ 225 h 241"/>
                  <a:gd name="T62" fmla="*/ 68 w 98"/>
                  <a:gd name="T63" fmla="*/ 230 h 241"/>
                  <a:gd name="T64" fmla="*/ 77 w 98"/>
                  <a:gd name="T65" fmla="*/ 235 h 241"/>
                  <a:gd name="T66" fmla="*/ 88 w 98"/>
                  <a:gd name="T67" fmla="*/ 238 h 241"/>
                  <a:gd name="T68" fmla="*/ 98 w 98"/>
                  <a:gd name="T69" fmla="*/ 241 h 241"/>
                  <a:gd name="T70" fmla="*/ 98 w 98"/>
                  <a:gd name="T71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241">
                    <a:moveTo>
                      <a:pt x="98" y="0"/>
                    </a:moveTo>
                    <a:lnTo>
                      <a:pt x="98" y="0"/>
                    </a:lnTo>
                    <a:lnTo>
                      <a:pt x="88" y="2"/>
                    </a:lnTo>
                    <a:lnTo>
                      <a:pt x="77" y="7"/>
                    </a:lnTo>
                    <a:lnTo>
                      <a:pt x="68" y="11"/>
                    </a:lnTo>
                    <a:lnTo>
                      <a:pt x="59" y="16"/>
                    </a:lnTo>
                    <a:lnTo>
                      <a:pt x="50" y="21"/>
                    </a:lnTo>
                    <a:lnTo>
                      <a:pt x="43" y="28"/>
                    </a:lnTo>
                    <a:lnTo>
                      <a:pt x="35" y="35"/>
                    </a:lnTo>
                    <a:lnTo>
                      <a:pt x="28" y="42"/>
                    </a:lnTo>
                    <a:lnTo>
                      <a:pt x="22" y="51"/>
                    </a:lnTo>
                    <a:lnTo>
                      <a:pt x="17" y="60"/>
                    </a:lnTo>
                    <a:lnTo>
                      <a:pt x="11" y="68"/>
                    </a:lnTo>
                    <a:lnTo>
                      <a:pt x="7" y="79"/>
                    </a:lnTo>
                    <a:lnTo>
                      <a:pt x="4" y="88"/>
                    </a:lnTo>
                    <a:lnTo>
                      <a:pt x="2" y="99"/>
                    </a:lnTo>
                    <a:lnTo>
                      <a:pt x="1" y="109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1" y="131"/>
                    </a:lnTo>
                    <a:lnTo>
                      <a:pt x="2" y="143"/>
                    </a:lnTo>
                    <a:lnTo>
                      <a:pt x="4" y="153"/>
                    </a:lnTo>
                    <a:lnTo>
                      <a:pt x="7" y="162"/>
                    </a:lnTo>
                    <a:lnTo>
                      <a:pt x="11" y="172"/>
                    </a:lnTo>
                    <a:lnTo>
                      <a:pt x="17" y="181"/>
                    </a:lnTo>
                    <a:lnTo>
                      <a:pt x="22" y="191"/>
                    </a:lnTo>
                    <a:lnTo>
                      <a:pt x="28" y="199"/>
                    </a:lnTo>
                    <a:lnTo>
                      <a:pt x="35" y="206"/>
                    </a:lnTo>
                    <a:lnTo>
                      <a:pt x="43" y="214"/>
                    </a:lnTo>
                    <a:lnTo>
                      <a:pt x="50" y="220"/>
                    </a:lnTo>
                    <a:lnTo>
                      <a:pt x="59" y="225"/>
                    </a:lnTo>
                    <a:lnTo>
                      <a:pt x="68" y="230"/>
                    </a:lnTo>
                    <a:lnTo>
                      <a:pt x="77" y="235"/>
                    </a:lnTo>
                    <a:lnTo>
                      <a:pt x="88" y="238"/>
                    </a:lnTo>
                    <a:lnTo>
                      <a:pt x="98" y="241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1219170" rtl="0" eaLnBrk="1" latinLnBrk="1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1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1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1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1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1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1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1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1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endParaRPr lang="ko-KR" altLang="en-US" sz="3200"/>
              </a:p>
            </p:txBody>
          </p:sp>
          <p:sp>
            <p:nvSpPr>
              <p:cNvPr id="63" name="Freeform 7"/>
              <p:cNvSpPr>
                <a:spLocks/>
              </p:cNvSpPr>
              <p:nvPr/>
            </p:nvSpPr>
            <p:spPr bwMode="auto">
              <a:xfrm>
                <a:off x="1812925" y="4949825"/>
                <a:ext cx="369888" cy="488950"/>
              </a:xfrm>
              <a:custGeom>
                <a:avLst/>
                <a:gdLst>
                  <a:gd name="T0" fmla="*/ 203 w 233"/>
                  <a:gd name="T1" fmla="*/ 0 h 308"/>
                  <a:gd name="T2" fmla="*/ 203 w 233"/>
                  <a:gd name="T3" fmla="*/ 0 h 308"/>
                  <a:gd name="T4" fmla="*/ 182 w 233"/>
                  <a:gd name="T5" fmla="*/ 0 h 308"/>
                  <a:gd name="T6" fmla="*/ 157 w 233"/>
                  <a:gd name="T7" fmla="*/ 2 h 308"/>
                  <a:gd name="T8" fmla="*/ 129 w 233"/>
                  <a:gd name="T9" fmla="*/ 6 h 308"/>
                  <a:gd name="T10" fmla="*/ 114 w 233"/>
                  <a:gd name="T11" fmla="*/ 8 h 308"/>
                  <a:gd name="T12" fmla="*/ 99 w 233"/>
                  <a:gd name="T13" fmla="*/ 12 h 308"/>
                  <a:gd name="T14" fmla="*/ 85 w 233"/>
                  <a:gd name="T15" fmla="*/ 16 h 308"/>
                  <a:gd name="T16" fmla="*/ 70 w 233"/>
                  <a:gd name="T17" fmla="*/ 22 h 308"/>
                  <a:gd name="T18" fmla="*/ 56 w 233"/>
                  <a:gd name="T19" fmla="*/ 28 h 308"/>
                  <a:gd name="T20" fmla="*/ 43 w 233"/>
                  <a:gd name="T21" fmla="*/ 35 h 308"/>
                  <a:gd name="T22" fmla="*/ 30 w 233"/>
                  <a:gd name="T23" fmla="*/ 44 h 308"/>
                  <a:gd name="T24" fmla="*/ 19 w 233"/>
                  <a:gd name="T25" fmla="*/ 53 h 308"/>
                  <a:gd name="T26" fmla="*/ 9 w 233"/>
                  <a:gd name="T27" fmla="*/ 63 h 308"/>
                  <a:gd name="T28" fmla="*/ 0 w 233"/>
                  <a:gd name="T29" fmla="*/ 76 h 308"/>
                  <a:gd name="T30" fmla="*/ 233 w 233"/>
                  <a:gd name="T31" fmla="*/ 308 h 308"/>
                  <a:gd name="T32" fmla="*/ 233 w 233"/>
                  <a:gd name="T33" fmla="*/ 1 h 308"/>
                  <a:gd name="T34" fmla="*/ 225 w 233"/>
                  <a:gd name="T35" fmla="*/ 1 h 308"/>
                  <a:gd name="T36" fmla="*/ 225 w 233"/>
                  <a:gd name="T37" fmla="*/ 1 h 308"/>
                  <a:gd name="T38" fmla="*/ 203 w 233"/>
                  <a:gd name="T39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3" h="308">
                    <a:moveTo>
                      <a:pt x="203" y="0"/>
                    </a:moveTo>
                    <a:lnTo>
                      <a:pt x="203" y="0"/>
                    </a:lnTo>
                    <a:lnTo>
                      <a:pt x="182" y="0"/>
                    </a:lnTo>
                    <a:lnTo>
                      <a:pt x="157" y="2"/>
                    </a:lnTo>
                    <a:lnTo>
                      <a:pt x="129" y="6"/>
                    </a:lnTo>
                    <a:lnTo>
                      <a:pt x="114" y="8"/>
                    </a:lnTo>
                    <a:lnTo>
                      <a:pt x="99" y="12"/>
                    </a:lnTo>
                    <a:lnTo>
                      <a:pt x="85" y="16"/>
                    </a:lnTo>
                    <a:lnTo>
                      <a:pt x="70" y="22"/>
                    </a:lnTo>
                    <a:lnTo>
                      <a:pt x="56" y="28"/>
                    </a:lnTo>
                    <a:lnTo>
                      <a:pt x="43" y="35"/>
                    </a:lnTo>
                    <a:lnTo>
                      <a:pt x="30" y="44"/>
                    </a:lnTo>
                    <a:lnTo>
                      <a:pt x="19" y="53"/>
                    </a:lnTo>
                    <a:lnTo>
                      <a:pt x="9" y="63"/>
                    </a:lnTo>
                    <a:lnTo>
                      <a:pt x="0" y="76"/>
                    </a:lnTo>
                    <a:lnTo>
                      <a:pt x="233" y="308"/>
                    </a:lnTo>
                    <a:lnTo>
                      <a:pt x="233" y="1"/>
                    </a:lnTo>
                    <a:lnTo>
                      <a:pt x="225" y="1"/>
                    </a:lnTo>
                    <a:lnTo>
                      <a:pt x="225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1219170" rtl="0" eaLnBrk="1" latinLnBrk="1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1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1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1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1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1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1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1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1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endParaRPr lang="ko-KR" altLang="en-US" sz="3200"/>
              </a:p>
            </p:txBody>
          </p:sp>
        </p:grpSp>
        <p:sp>
          <p:nvSpPr>
            <p:cNvPr id="54" name="Freeform 38"/>
            <p:cNvSpPr>
              <a:spLocks/>
            </p:cNvSpPr>
            <p:nvPr/>
          </p:nvSpPr>
          <p:spPr bwMode="auto">
            <a:xfrm>
              <a:off x="7601353" y="3231922"/>
              <a:ext cx="451818" cy="658603"/>
            </a:xfrm>
            <a:custGeom>
              <a:avLst/>
              <a:gdLst>
                <a:gd name="T0" fmla="*/ 326 w 378"/>
                <a:gd name="T1" fmla="*/ 0 h 551"/>
                <a:gd name="T2" fmla="*/ 286 w 378"/>
                <a:gd name="T3" fmla="*/ 3 h 551"/>
                <a:gd name="T4" fmla="*/ 93 w 378"/>
                <a:gd name="T5" fmla="*/ 198 h 551"/>
                <a:gd name="T6" fmla="*/ 89 w 378"/>
                <a:gd name="T7" fmla="*/ 237 h 551"/>
                <a:gd name="T8" fmla="*/ 90 w 378"/>
                <a:gd name="T9" fmla="*/ 253 h 551"/>
                <a:gd name="T10" fmla="*/ 94 w 378"/>
                <a:gd name="T11" fmla="*/ 283 h 551"/>
                <a:gd name="T12" fmla="*/ 101 w 378"/>
                <a:gd name="T13" fmla="*/ 313 h 551"/>
                <a:gd name="T14" fmla="*/ 113 w 378"/>
                <a:gd name="T15" fmla="*/ 340 h 551"/>
                <a:gd name="T16" fmla="*/ 15 w 378"/>
                <a:gd name="T17" fmla="*/ 458 h 551"/>
                <a:gd name="T18" fmla="*/ 9 w 378"/>
                <a:gd name="T19" fmla="*/ 466 h 551"/>
                <a:gd name="T20" fmla="*/ 1 w 378"/>
                <a:gd name="T21" fmla="*/ 486 h 551"/>
                <a:gd name="T22" fmla="*/ 1 w 378"/>
                <a:gd name="T23" fmla="*/ 507 h 551"/>
                <a:gd name="T24" fmla="*/ 9 w 378"/>
                <a:gd name="T25" fmla="*/ 526 h 551"/>
                <a:gd name="T26" fmla="*/ 15 w 378"/>
                <a:gd name="T27" fmla="*/ 535 h 551"/>
                <a:gd name="T28" fmla="*/ 34 w 378"/>
                <a:gd name="T29" fmla="*/ 547 h 551"/>
                <a:gd name="T30" fmla="*/ 54 w 378"/>
                <a:gd name="T31" fmla="*/ 551 h 551"/>
                <a:gd name="T32" fmla="*/ 65 w 378"/>
                <a:gd name="T33" fmla="*/ 550 h 551"/>
                <a:gd name="T34" fmla="*/ 84 w 378"/>
                <a:gd name="T35" fmla="*/ 542 h 551"/>
                <a:gd name="T36" fmla="*/ 194 w 378"/>
                <a:gd name="T37" fmla="*/ 434 h 551"/>
                <a:gd name="T38" fmla="*/ 209 w 378"/>
                <a:gd name="T39" fmla="*/ 443 h 551"/>
                <a:gd name="T40" fmla="*/ 239 w 378"/>
                <a:gd name="T41" fmla="*/ 458 h 551"/>
                <a:gd name="T42" fmla="*/ 273 w 378"/>
                <a:gd name="T43" fmla="*/ 468 h 551"/>
                <a:gd name="T44" fmla="*/ 308 w 378"/>
                <a:gd name="T45" fmla="*/ 474 h 551"/>
                <a:gd name="T46" fmla="*/ 326 w 378"/>
                <a:gd name="T47" fmla="*/ 475 h 551"/>
                <a:gd name="T48" fmla="*/ 353 w 378"/>
                <a:gd name="T49" fmla="*/ 473 h 551"/>
                <a:gd name="T50" fmla="*/ 378 w 378"/>
                <a:gd name="T51" fmla="*/ 468 h 551"/>
                <a:gd name="T52" fmla="*/ 378 w 378"/>
                <a:gd name="T53" fmla="*/ 393 h 551"/>
                <a:gd name="T54" fmla="*/ 353 w 378"/>
                <a:gd name="T55" fmla="*/ 399 h 551"/>
                <a:gd name="T56" fmla="*/ 326 w 378"/>
                <a:gd name="T57" fmla="*/ 401 h 551"/>
                <a:gd name="T58" fmla="*/ 309 w 378"/>
                <a:gd name="T59" fmla="*/ 400 h 551"/>
                <a:gd name="T60" fmla="*/ 278 w 378"/>
                <a:gd name="T61" fmla="*/ 394 h 551"/>
                <a:gd name="T62" fmla="*/ 249 w 378"/>
                <a:gd name="T63" fmla="*/ 382 h 551"/>
                <a:gd name="T64" fmla="*/ 221 w 378"/>
                <a:gd name="T65" fmla="*/ 364 h 551"/>
                <a:gd name="T66" fmla="*/ 199 w 378"/>
                <a:gd name="T67" fmla="*/ 342 h 551"/>
                <a:gd name="T68" fmla="*/ 182 w 378"/>
                <a:gd name="T69" fmla="*/ 316 h 551"/>
                <a:gd name="T70" fmla="*/ 169 w 378"/>
                <a:gd name="T71" fmla="*/ 285 h 551"/>
                <a:gd name="T72" fmla="*/ 163 w 378"/>
                <a:gd name="T73" fmla="*/ 254 h 551"/>
                <a:gd name="T74" fmla="*/ 162 w 378"/>
                <a:gd name="T75" fmla="*/ 237 h 551"/>
                <a:gd name="T76" fmla="*/ 165 w 378"/>
                <a:gd name="T77" fmla="*/ 204 h 551"/>
                <a:gd name="T78" fmla="*/ 175 w 378"/>
                <a:gd name="T79" fmla="*/ 174 h 551"/>
                <a:gd name="T80" fmla="*/ 190 w 378"/>
                <a:gd name="T81" fmla="*/ 145 h 551"/>
                <a:gd name="T82" fmla="*/ 210 w 378"/>
                <a:gd name="T83" fmla="*/ 121 h 551"/>
                <a:gd name="T84" fmla="*/ 235 w 378"/>
                <a:gd name="T85" fmla="*/ 101 h 551"/>
                <a:gd name="T86" fmla="*/ 262 w 378"/>
                <a:gd name="T87" fmla="*/ 86 h 551"/>
                <a:gd name="T88" fmla="*/ 294 w 378"/>
                <a:gd name="T89" fmla="*/ 76 h 551"/>
                <a:gd name="T90" fmla="*/ 326 w 378"/>
                <a:gd name="T91" fmla="*/ 73 h 551"/>
                <a:gd name="T92" fmla="*/ 340 w 378"/>
                <a:gd name="T93" fmla="*/ 73 h 551"/>
                <a:gd name="T94" fmla="*/ 366 w 378"/>
                <a:gd name="T95" fmla="*/ 77 h 551"/>
                <a:gd name="T96" fmla="*/ 378 w 378"/>
                <a:gd name="T97" fmla="*/ 5 h 551"/>
                <a:gd name="T98" fmla="*/ 366 w 378"/>
                <a:gd name="T99" fmla="*/ 3 h 551"/>
                <a:gd name="T100" fmla="*/ 340 w 378"/>
                <a:gd name="T101" fmla="*/ 0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" h="551">
                  <a:moveTo>
                    <a:pt x="326" y="0"/>
                  </a:moveTo>
                  <a:lnTo>
                    <a:pt x="326" y="0"/>
                  </a:lnTo>
                  <a:lnTo>
                    <a:pt x="306" y="1"/>
                  </a:lnTo>
                  <a:lnTo>
                    <a:pt x="286" y="3"/>
                  </a:lnTo>
                  <a:lnTo>
                    <a:pt x="93" y="198"/>
                  </a:lnTo>
                  <a:lnTo>
                    <a:pt x="93" y="198"/>
                  </a:lnTo>
                  <a:lnTo>
                    <a:pt x="90" y="216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90" y="253"/>
                  </a:lnTo>
                  <a:lnTo>
                    <a:pt x="91" y="269"/>
                  </a:lnTo>
                  <a:lnTo>
                    <a:pt x="94" y="283"/>
                  </a:lnTo>
                  <a:lnTo>
                    <a:pt x="97" y="298"/>
                  </a:lnTo>
                  <a:lnTo>
                    <a:pt x="101" y="313"/>
                  </a:lnTo>
                  <a:lnTo>
                    <a:pt x="106" y="326"/>
                  </a:lnTo>
                  <a:lnTo>
                    <a:pt x="113" y="340"/>
                  </a:lnTo>
                  <a:lnTo>
                    <a:pt x="120" y="353"/>
                  </a:lnTo>
                  <a:lnTo>
                    <a:pt x="15" y="458"/>
                  </a:lnTo>
                  <a:lnTo>
                    <a:pt x="15" y="458"/>
                  </a:lnTo>
                  <a:lnTo>
                    <a:pt x="9" y="466"/>
                  </a:lnTo>
                  <a:lnTo>
                    <a:pt x="4" y="476"/>
                  </a:lnTo>
                  <a:lnTo>
                    <a:pt x="1" y="486"/>
                  </a:lnTo>
                  <a:lnTo>
                    <a:pt x="0" y="497"/>
                  </a:lnTo>
                  <a:lnTo>
                    <a:pt x="1" y="507"/>
                  </a:lnTo>
                  <a:lnTo>
                    <a:pt x="4" y="516"/>
                  </a:lnTo>
                  <a:lnTo>
                    <a:pt x="9" y="526"/>
                  </a:lnTo>
                  <a:lnTo>
                    <a:pt x="15" y="535"/>
                  </a:lnTo>
                  <a:lnTo>
                    <a:pt x="15" y="535"/>
                  </a:lnTo>
                  <a:lnTo>
                    <a:pt x="24" y="542"/>
                  </a:lnTo>
                  <a:lnTo>
                    <a:pt x="34" y="547"/>
                  </a:lnTo>
                  <a:lnTo>
                    <a:pt x="44" y="550"/>
                  </a:lnTo>
                  <a:lnTo>
                    <a:pt x="54" y="551"/>
                  </a:lnTo>
                  <a:lnTo>
                    <a:pt x="54" y="551"/>
                  </a:lnTo>
                  <a:lnTo>
                    <a:pt x="65" y="550"/>
                  </a:lnTo>
                  <a:lnTo>
                    <a:pt x="75" y="547"/>
                  </a:lnTo>
                  <a:lnTo>
                    <a:pt x="84" y="542"/>
                  </a:lnTo>
                  <a:lnTo>
                    <a:pt x="93" y="535"/>
                  </a:lnTo>
                  <a:lnTo>
                    <a:pt x="194" y="434"/>
                  </a:lnTo>
                  <a:lnTo>
                    <a:pt x="194" y="434"/>
                  </a:lnTo>
                  <a:lnTo>
                    <a:pt x="209" y="443"/>
                  </a:lnTo>
                  <a:lnTo>
                    <a:pt x="224" y="451"/>
                  </a:lnTo>
                  <a:lnTo>
                    <a:pt x="239" y="458"/>
                  </a:lnTo>
                  <a:lnTo>
                    <a:pt x="256" y="463"/>
                  </a:lnTo>
                  <a:lnTo>
                    <a:pt x="273" y="468"/>
                  </a:lnTo>
                  <a:lnTo>
                    <a:pt x="290" y="472"/>
                  </a:lnTo>
                  <a:lnTo>
                    <a:pt x="308" y="474"/>
                  </a:lnTo>
                  <a:lnTo>
                    <a:pt x="326" y="475"/>
                  </a:lnTo>
                  <a:lnTo>
                    <a:pt x="326" y="475"/>
                  </a:lnTo>
                  <a:lnTo>
                    <a:pt x="340" y="474"/>
                  </a:lnTo>
                  <a:lnTo>
                    <a:pt x="353" y="473"/>
                  </a:lnTo>
                  <a:lnTo>
                    <a:pt x="366" y="470"/>
                  </a:lnTo>
                  <a:lnTo>
                    <a:pt x="378" y="468"/>
                  </a:lnTo>
                  <a:lnTo>
                    <a:pt x="378" y="393"/>
                  </a:lnTo>
                  <a:lnTo>
                    <a:pt x="378" y="393"/>
                  </a:lnTo>
                  <a:lnTo>
                    <a:pt x="366" y="396"/>
                  </a:lnTo>
                  <a:lnTo>
                    <a:pt x="353" y="399"/>
                  </a:lnTo>
                  <a:lnTo>
                    <a:pt x="340" y="400"/>
                  </a:lnTo>
                  <a:lnTo>
                    <a:pt x="326" y="401"/>
                  </a:lnTo>
                  <a:lnTo>
                    <a:pt x="326" y="401"/>
                  </a:lnTo>
                  <a:lnTo>
                    <a:pt x="309" y="400"/>
                  </a:lnTo>
                  <a:lnTo>
                    <a:pt x="294" y="398"/>
                  </a:lnTo>
                  <a:lnTo>
                    <a:pt x="278" y="394"/>
                  </a:lnTo>
                  <a:lnTo>
                    <a:pt x="262" y="388"/>
                  </a:lnTo>
                  <a:lnTo>
                    <a:pt x="249" y="382"/>
                  </a:lnTo>
                  <a:lnTo>
                    <a:pt x="235" y="373"/>
                  </a:lnTo>
                  <a:lnTo>
                    <a:pt x="221" y="364"/>
                  </a:lnTo>
                  <a:lnTo>
                    <a:pt x="210" y="353"/>
                  </a:lnTo>
                  <a:lnTo>
                    <a:pt x="199" y="342"/>
                  </a:lnTo>
                  <a:lnTo>
                    <a:pt x="190" y="329"/>
                  </a:lnTo>
                  <a:lnTo>
                    <a:pt x="182" y="316"/>
                  </a:lnTo>
                  <a:lnTo>
                    <a:pt x="175" y="301"/>
                  </a:lnTo>
                  <a:lnTo>
                    <a:pt x="169" y="285"/>
                  </a:lnTo>
                  <a:lnTo>
                    <a:pt x="165" y="270"/>
                  </a:lnTo>
                  <a:lnTo>
                    <a:pt x="163" y="254"/>
                  </a:lnTo>
                  <a:lnTo>
                    <a:pt x="162" y="237"/>
                  </a:lnTo>
                  <a:lnTo>
                    <a:pt x="162" y="237"/>
                  </a:lnTo>
                  <a:lnTo>
                    <a:pt x="163" y="221"/>
                  </a:lnTo>
                  <a:lnTo>
                    <a:pt x="165" y="204"/>
                  </a:lnTo>
                  <a:lnTo>
                    <a:pt x="169" y="188"/>
                  </a:lnTo>
                  <a:lnTo>
                    <a:pt x="175" y="174"/>
                  </a:lnTo>
                  <a:lnTo>
                    <a:pt x="182" y="159"/>
                  </a:lnTo>
                  <a:lnTo>
                    <a:pt x="190" y="145"/>
                  </a:lnTo>
                  <a:lnTo>
                    <a:pt x="199" y="133"/>
                  </a:lnTo>
                  <a:lnTo>
                    <a:pt x="210" y="121"/>
                  </a:lnTo>
                  <a:lnTo>
                    <a:pt x="221" y="111"/>
                  </a:lnTo>
                  <a:lnTo>
                    <a:pt x="235" y="101"/>
                  </a:lnTo>
                  <a:lnTo>
                    <a:pt x="249" y="93"/>
                  </a:lnTo>
                  <a:lnTo>
                    <a:pt x="262" y="86"/>
                  </a:lnTo>
                  <a:lnTo>
                    <a:pt x="278" y="81"/>
                  </a:lnTo>
                  <a:lnTo>
                    <a:pt x="294" y="76"/>
                  </a:lnTo>
                  <a:lnTo>
                    <a:pt x="309" y="74"/>
                  </a:lnTo>
                  <a:lnTo>
                    <a:pt x="326" y="73"/>
                  </a:lnTo>
                  <a:lnTo>
                    <a:pt x="326" y="73"/>
                  </a:lnTo>
                  <a:lnTo>
                    <a:pt x="340" y="73"/>
                  </a:lnTo>
                  <a:lnTo>
                    <a:pt x="353" y="75"/>
                  </a:lnTo>
                  <a:lnTo>
                    <a:pt x="366" y="77"/>
                  </a:lnTo>
                  <a:lnTo>
                    <a:pt x="378" y="82"/>
                  </a:lnTo>
                  <a:lnTo>
                    <a:pt x="378" y="5"/>
                  </a:lnTo>
                  <a:lnTo>
                    <a:pt x="378" y="5"/>
                  </a:lnTo>
                  <a:lnTo>
                    <a:pt x="366" y="3"/>
                  </a:lnTo>
                  <a:lnTo>
                    <a:pt x="353" y="1"/>
                  </a:lnTo>
                  <a:lnTo>
                    <a:pt x="340" y="0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 sz="3200"/>
            </a:p>
          </p:txBody>
        </p:sp>
        <p:sp>
          <p:nvSpPr>
            <p:cNvPr id="55" name="Freeform 42"/>
            <p:cNvSpPr>
              <a:spLocks/>
            </p:cNvSpPr>
            <p:nvPr/>
          </p:nvSpPr>
          <p:spPr bwMode="auto">
            <a:xfrm flipH="1">
              <a:off x="8108155" y="2303160"/>
              <a:ext cx="194832" cy="665775"/>
            </a:xfrm>
            <a:custGeom>
              <a:avLst/>
              <a:gdLst>
                <a:gd name="T0" fmla="*/ 74 w 163"/>
                <a:gd name="T1" fmla="*/ 186 h 557"/>
                <a:gd name="T2" fmla="*/ 76 w 163"/>
                <a:gd name="T3" fmla="*/ 166 h 557"/>
                <a:gd name="T4" fmla="*/ 82 w 163"/>
                <a:gd name="T5" fmla="*/ 147 h 557"/>
                <a:gd name="T6" fmla="*/ 89 w 163"/>
                <a:gd name="T7" fmla="*/ 129 h 557"/>
                <a:gd name="T8" fmla="*/ 100 w 163"/>
                <a:gd name="T9" fmla="*/ 115 h 557"/>
                <a:gd name="T10" fmla="*/ 113 w 163"/>
                <a:gd name="T11" fmla="*/ 101 h 557"/>
                <a:gd name="T12" fmla="*/ 128 w 163"/>
                <a:gd name="T13" fmla="*/ 90 h 557"/>
                <a:gd name="T14" fmla="*/ 145 w 163"/>
                <a:gd name="T15" fmla="*/ 81 h 557"/>
                <a:gd name="T16" fmla="*/ 163 w 163"/>
                <a:gd name="T17" fmla="*/ 76 h 557"/>
                <a:gd name="T18" fmla="*/ 163 w 163"/>
                <a:gd name="T19" fmla="*/ 0 h 557"/>
                <a:gd name="T20" fmla="*/ 130 w 163"/>
                <a:gd name="T21" fmla="*/ 7 h 557"/>
                <a:gd name="T22" fmla="*/ 99 w 163"/>
                <a:gd name="T23" fmla="*/ 21 h 557"/>
                <a:gd name="T24" fmla="*/ 71 w 163"/>
                <a:gd name="T25" fmla="*/ 38 h 557"/>
                <a:gd name="T26" fmla="*/ 47 w 163"/>
                <a:gd name="T27" fmla="*/ 61 h 557"/>
                <a:gd name="T28" fmla="*/ 27 w 163"/>
                <a:gd name="T29" fmla="*/ 88 h 557"/>
                <a:gd name="T30" fmla="*/ 13 w 163"/>
                <a:gd name="T31" fmla="*/ 118 h 557"/>
                <a:gd name="T32" fmla="*/ 3 w 163"/>
                <a:gd name="T33" fmla="*/ 150 h 557"/>
                <a:gd name="T34" fmla="*/ 0 w 163"/>
                <a:gd name="T35" fmla="*/ 186 h 557"/>
                <a:gd name="T36" fmla="*/ 1 w 163"/>
                <a:gd name="T37" fmla="*/ 202 h 557"/>
                <a:gd name="T38" fmla="*/ 10 w 163"/>
                <a:gd name="T39" fmla="*/ 242 h 557"/>
                <a:gd name="T40" fmla="*/ 27 w 163"/>
                <a:gd name="T41" fmla="*/ 289 h 557"/>
                <a:gd name="T42" fmla="*/ 63 w 163"/>
                <a:gd name="T43" fmla="*/ 369 h 557"/>
                <a:gd name="T44" fmla="*/ 116 w 163"/>
                <a:gd name="T45" fmla="*/ 473 h 557"/>
                <a:gd name="T46" fmla="*/ 163 w 163"/>
                <a:gd name="T47" fmla="*/ 557 h 557"/>
                <a:gd name="T48" fmla="*/ 163 w 163"/>
                <a:gd name="T49" fmla="*/ 295 h 557"/>
                <a:gd name="T50" fmla="*/ 145 w 163"/>
                <a:gd name="T51" fmla="*/ 289 h 557"/>
                <a:gd name="T52" fmla="*/ 128 w 163"/>
                <a:gd name="T53" fmla="*/ 281 h 557"/>
                <a:gd name="T54" fmla="*/ 113 w 163"/>
                <a:gd name="T55" fmla="*/ 270 h 557"/>
                <a:gd name="T56" fmla="*/ 100 w 163"/>
                <a:gd name="T57" fmla="*/ 257 h 557"/>
                <a:gd name="T58" fmla="*/ 89 w 163"/>
                <a:gd name="T59" fmla="*/ 241 h 557"/>
                <a:gd name="T60" fmla="*/ 82 w 163"/>
                <a:gd name="T61" fmla="*/ 224 h 557"/>
                <a:gd name="T62" fmla="*/ 76 w 163"/>
                <a:gd name="T63" fmla="*/ 205 h 557"/>
                <a:gd name="T64" fmla="*/ 74 w 163"/>
                <a:gd name="T65" fmla="*/ 186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3" h="557">
                  <a:moveTo>
                    <a:pt x="74" y="186"/>
                  </a:moveTo>
                  <a:lnTo>
                    <a:pt x="74" y="186"/>
                  </a:lnTo>
                  <a:lnTo>
                    <a:pt x="75" y="175"/>
                  </a:lnTo>
                  <a:lnTo>
                    <a:pt x="76" y="166"/>
                  </a:lnTo>
                  <a:lnTo>
                    <a:pt x="78" y="157"/>
                  </a:lnTo>
                  <a:lnTo>
                    <a:pt x="82" y="147"/>
                  </a:lnTo>
                  <a:lnTo>
                    <a:pt x="85" y="138"/>
                  </a:lnTo>
                  <a:lnTo>
                    <a:pt x="89" y="129"/>
                  </a:lnTo>
                  <a:lnTo>
                    <a:pt x="94" y="122"/>
                  </a:lnTo>
                  <a:lnTo>
                    <a:pt x="100" y="115"/>
                  </a:lnTo>
                  <a:lnTo>
                    <a:pt x="107" y="108"/>
                  </a:lnTo>
                  <a:lnTo>
                    <a:pt x="113" y="101"/>
                  </a:lnTo>
                  <a:lnTo>
                    <a:pt x="120" y="95"/>
                  </a:lnTo>
                  <a:lnTo>
                    <a:pt x="128" y="90"/>
                  </a:lnTo>
                  <a:lnTo>
                    <a:pt x="136" y="86"/>
                  </a:lnTo>
                  <a:lnTo>
                    <a:pt x="145" y="81"/>
                  </a:lnTo>
                  <a:lnTo>
                    <a:pt x="154" y="78"/>
                  </a:lnTo>
                  <a:lnTo>
                    <a:pt x="163" y="76"/>
                  </a:lnTo>
                  <a:lnTo>
                    <a:pt x="163" y="0"/>
                  </a:lnTo>
                  <a:lnTo>
                    <a:pt x="163" y="0"/>
                  </a:lnTo>
                  <a:lnTo>
                    <a:pt x="146" y="3"/>
                  </a:lnTo>
                  <a:lnTo>
                    <a:pt x="130" y="7"/>
                  </a:lnTo>
                  <a:lnTo>
                    <a:pt x="114" y="13"/>
                  </a:lnTo>
                  <a:lnTo>
                    <a:pt x="99" y="21"/>
                  </a:lnTo>
                  <a:lnTo>
                    <a:pt x="85" y="29"/>
                  </a:lnTo>
                  <a:lnTo>
                    <a:pt x="71" y="38"/>
                  </a:lnTo>
                  <a:lnTo>
                    <a:pt x="59" y="50"/>
                  </a:lnTo>
                  <a:lnTo>
                    <a:pt x="47" y="61"/>
                  </a:lnTo>
                  <a:lnTo>
                    <a:pt x="37" y="74"/>
                  </a:lnTo>
                  <a:lnTo>
                    <a:pt x="27" y="88"/>
                  </a:lnTo>
                  <a:lnTo>
                    <a:pt x="19" y="102"/>
                  </a:lnTo>
                  <a:lnTo>
                    <a:pt x="13" y="118"/>
                  </a:lnTo>
                  <a:lnTo>
                    <a:pt x="7" y="134"/>
                  </a:lnTo>
                  <a:lnTo>
                    <a:pt x="3" y="150"/>
                  </a:lnTo>
                  <a:lnTo>
                    <a:pt x="1" y="168"/>
                  </a:lnTo>
                  <a:lnTo>
                    <a:pt x="0" y="186"/>
                  </a:lnTo>
                  <a:lnTo>
                    <a:pt x="0" y="186"/>
                  </a:lnTo>
                  <a:lnTo>
                    <a:pt x="1" y="202"/>
                  </a:lnTo>
                  <a:lnTo>
                    <a:pt x="5" y="220"/>
                  </a:lnTo>
                  <a:lnTo>
                    <a:pt x="10" y="242"/>
                  </a:lnTo>
                  <a:lnTo>
                    <a:pt x="19" y="265"/>
                  </a:lnTo>
                  <a:lnTo>
                    <a:pt x="27" y="289"/>
                  </a:lnTo>
                  <a:lnTo>
                    <a:pt x="39" y="316"/>
                  </a:lnTo>
                  <a:lnTo>
                    <a:pt x="63" y="369"/>
                  </a:lnTo>
                  <a:lnTo>
                    <a:pt x="90" y="422"/>
                  </a:lnTo>
                  <a:lnTo>
                    <a:pt x="116" y="473"/>
                  </a:lnTo>
                  <a:lnTo>
                    <a:pt x="142" y="519"/>
                  </a:lnTo>
                  <a:lnTo>
                    <a:pt x="163" y="557"/>
                  </a:lnTo>
                  <a:lnTo>
                    <a:pt x="163" y="295"/>
                  </a:lnTo>
                  <a:lnTo>
                    <a:pt x="163" y="295"/>
                  </a:lnTo>
                  <a:lnTo>
                    <a:pt x="154" y="293"/>
                  </a:lnTo>
                  <a:lnTo>
                    <a:pt x="145" y="289"/>
                  </a:lnTo>
                  <a:lnTo>
                    <a:pt x="136" y="285"/>
                  </a:lnTo>
                  <a:lnTo>
                    <a:pt x="128" y="281"/>
                  </a:lnTo>
                  <a:lnTo>
                    <a:pt x="120" y="276"/>
                  </a:lnTo>
                  <a:lnTo>
                    <a:pt x="113" y="270"/>
                  </a:lnTo>
                  <a:lnTo>
                    <a:pt x="107" y="263"/>
                  </a:lnTo>
                  <a:lnTo>
                    <a:pt x="100" y="257"/>
                  </a:lnTo>
                  <a:lnTo>
                    <a:pt x="94" y="249"/>
                  </a:lnTo>
                  <a:lnTo>
                    <a:pt x="89" y="241"/>
                  </a:lnTo>
                  <a:lnTo>
                    <a:pt x="85" y="233"/>
                  </a:lnTo>
                  <a:lnTo>
                    <a:pt x="82" y="224"/>
                  </a:lnTo>
                  <a:lnTo>
                    <a:pt x="78" y="215"/>
                  </a:lnTo>
                  <a:lnTo>
                    <a:pt x="76" y="205"/>
                  </a:lnTo>
                  <a:lnTo>
                    <a:pt x="75" y="195"/>
                  </a:lnTo>
                  <a:lnTo>
                    <a:pt x="74" y="186"/>
                  </a:lnTo>
                  <a:lnTo>
                    <a:pt x="74" y="1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 sz="3200"/>
            </a:p>
          </p:txBody>
        </p:sp>
        <p:sp>
          <p:nvSpPr>
            <p:cNvPr id="56" name="Freeform 46"/>
            <p:cNvSpPr>
              <a:spLocks/>
            </p:cNvSpPr>
            <p:nvPr/>
          </p:nvSpPr>
          <p:spPr bwMode="auto">
            <a:xfrm flipH="1">
              <a:off x="7080209" y="4689797"/>
              <a:ext cx="199613" cy="323923"/>
            </a:xfrm>
            <a:custGeom>
              <a:avLst/>
              <a:gdLst>
                <a:gd name="T0" fmla="*/ 167 w 167"/>
                <a:gd name="T1" fmla="*/ 0 h 271"/>
                <a:gd name="T2" fmla="*/ 0 w 167"/>
                <a:gd name="T3" fmla="*/ 167 h 271"/>
                <a:gd name="T4" fmla="*/ 103 w 167"/>
                <a:gd name="T5" fmla="*/ 271 h 271"/>
                <a:gd name="T6" fmla="*/ 137 w 167"/>
                <a:gd name="T7" fmla="*/ 259 h 271"/>
                <a:gd name="T8" fmla="*/ 137 w 167"/>
                <a:gd name="T9" fmla="*/ 201 h 271"/>
                <a:gd name="T10" fmla="*/ 167 w 167"/>
                <a:gd name="T11" fmla="*/ 173 h 271"/>
                <a:gd name="T12" fmla="*/ 167 w 167"/>
                <a:gd name="T1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271">
                  <a:moveTo>
                    <a:pt x="167" y="0"/>
                  </a:moveTo>
                  <a:lnTo>
                    <a:pt x="0" y="167"/>
                  </a:lnTo>
                  <a:lnTo>
                    <a:pt x="103" y="271"/>
                  </a:lnTo>
                  <a:lnTo>
                    <a:pt x="137" y="259"/>
                  </a:lnTo>
                  <a:lnTo>
                    <a:pt x="137" y="201"/>
                  </a:lnTo>
                  <a:lnTo>
                    <a:pt x="167" y="173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 sz="3200"/>
            </a:p>
          </p:txBody>
        </p:sp>
        <p:grpSp>
          <p:nvGrpSpPr>
            <p:cNvPr id="57" name="그룹 45"/>
            <p:cNvGrpSpPr/>
            <p:nvPr/>
          </p:nvGrpSpPr>
          <p:grpSpPr>
            <a:xfrm flipH="1">
              <a:off x="6718921" y="335375"/>
              <a:ext cx="305993" cy="680118"/>
              <a:chOff x="2209800" y="4519614"/>
              <a:chExt cx="406400" cy="90328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60" name="Freeform 9"/>
              <p:cNvSpPr>
                <a:spLocks/>
              </p:cNvSpPr>
              <p:nvPr/>
            </p:nvSpPr>
            <p:spPr bwMode="auto">
              <a:xfrm>
                <a:off x="2209800" y="4519614"/>
                <a:ext cx="171450" cy="385763"/>
              </a:xfrm>
              <a:custGeom>
                <a:avLst/>
                <a:gdLst>
                  <a:gd name="T0" fmla="*/ 0 w 108"/>
                  <a:gd name="T1" fmla="*/ 0 h 243"/>
                  <a:gd name="T2" fmla="*/ 0 w 108"/>
                  <a:gd name="T3" fmla="*/ 243 h 243"/>
                  <a:gd name="T4" fmla="*/ 0 w 108"/>
                  <a:gd name="T5" fmla="*/ 243 h 243"/>
                  <a:gd name="T6" fmla="*/ 11 w 108"/>
                  <a:gd name="T7" fmla="*/ 242 h 243"/>
                  <a:gd name="T8" fmla="*/ 22 w 108"/>
                  <a:gd name="T9" fmla="*/ 239 h 243"/>
                  <a:gd name="T10" fmla="*/ 33 w 108"/>
                  <a:gd name="T11" fmla="*/ 234 h 243"/>
                  <a:gd name="T12" fmla="*/ 42 w 108"/>
                  <a:gd name="T13" fmla="*/ 230 h 243"/>
                  <a:gd name="T14" fmla="*/ 51 w 108"/>
                  <a:gd name="T15" fmla="*/ 224 h 243"/>
                  <a:gd name="T16" fmla="*/ 61 w 108"/>
                  <a:gd name="T17" fmla="*/ 218 h 243"/>
                  <a:gd name="T18" fmla="*/ 69 w 108"/>
                  <a:gd name="T19" fmla="*/ 210 h 243"/>
                  <a:gd name="T20" fmla="*/ 77 w 108"/>
                  <a:gd name="T21" fmla="*/ 203 h 243"/>
                  <a:gd name="T22" fmla="*/ 83 w 108"/>
                  <a:gd name="T23" fmla="*/ 195 h 243"/>
                  <a:gd name="T24" fmla="*/ 89 w 108"/>
                  <a:gd name="T25" fmla="*/ 185 h 243"/>
                  <a:gd name="T26" fmla="*/ 94 w 108"/>
                  <a:gd name="T27" fmla="*/ 176 h 243"/>
                  <a:gd name="T28" fmla="*/ 100 w 108"/>
                  <a:gd name="T29" fmla="*/ 165 h 243"/>
                  <a:gd name="T30" fmla="*/ 103 w 108"/>
                  <a:gd name="T31" fmla="*/ 155 h 243"/>
                  <a:gd name="T32" fmla="*/ 106 w 108"/>
                  <a:gd name="T33" fmla="*/ 145 h 243"/>
                  <a:gd name="T34" fmla="*/ 107 w 108"/>
                  <a:gd name="T35" fmla="*/ 133 h 243"/>
                  <a:gd name="T36" fmla="*/ 108 w 108"/>
                  <a:gd name="T37" fmla="*/ 122 h 243"/>
                  <a:gd name="T38" fmla="*/ 108 w 108"/>
                  <a:gd name="T39" fmla="*/ 122 h 243"/>
                  <a:gd name="T40" fmla="*/ 107 w 108"/>
                  <a:gd name="T41" fmla="*/ 110 h 243"/>
                  <a:gd name="T42" fmla="*/ 106 w 108"/>
                  <a:gd name="T43" fmla="*/ 99 h 243"/>
                  <a:gd name="T44" fmla="*/ 103 w 108"/>
                  <a:gd name="T45" fmla="*/ 88 h 243"/>
                  <a:gd name="T46" fmla="*/ 100 w 108"/>
                  <a:gd name="T47" fmla="*/ 77 h 243"/>
                  <a:gd name="T48" fmla="*/ 94 w 108"/>
                  <a:gd name="T49" fmla="*/ 67 h 243"/>
                  <a:gd name="T50" fmla="*/ 89 w 108"/>
                  <a:gd name="T51" fmla="*/ 58 h 243"/>
                  <a:gd name="T52" fmla="*/ 83 w 108"/>
                  <a:gd name="T53" fmla="*/ 48 h 243"/>
                  <a:gd name="T54" fmla="*/ 77 w 108"/>
                  <a:gd name="T55" fmla="*/ 40 h 243"/>
                  <a:gd name="T56" fmla="*/ 69 w 108"/>
                  <a:gd name="T57" fmla="*/ 32 h 243"/>
                  <a:gd name="T58" fmla="*/ 61 w 108"/>
                  <a:gd name="T59" fmla="*/ 25 h 243"/>
                  <a:gd name="T60" fmla="*/ 51 w 108"/>
                  <a:gd name="T61" fmla="*/ 19 h 243"/>
                  <a:gd name="T62" fmla="*/ 42 w 108"/>
                  <a:gd name="T63" fmla="*/ 13 h 243"/>
                  <a:gd name="T64" fmla="*/ 33 w 108"/>
                  <a:gd name="T65" fmla="*/ 9 h 243"/>
                  <a:gd name="T66" fmla="*/ 22 w 108"/>
                  <a:gd name="T67" fmla="*/ 4 h 243"/>
                  <a:gd name="T68" fmla="*/ 11 w 108"/>
                  <a:gd name="T69" fmla="*/ 1 h 243"/>
                  <a:gd name="T70" fmla="*/ 0 w 108"/>
                  <a:gd name="T71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8" h="243">
                    <a:moveTo>
                      <a:pt x="0" y="0"/>
                    </a:moveTo>
                    <a:lnTo>
                      <a:pt x="0" y="243"/>
                    </a:lnTo>
                    <a:lnTo>
                      <a:pt x="0" y="243"/>
                    </a:lnTo>
                    <a:lnTo>
                      <a:pt x="11" y="242"/>
                    </a:lnTo>
                    <a:lnTo>
                      <a:pt x="22" y="239"/>
                    </a:lnTo>
                    <a:lnTo>
                      <a:pt x="33" y="234"/>
                    </a:lnTo>
                    <a:lnTo>
                      <a:pt x="42" y="230"/>
                    </a:lnTo>
                    <a:lnTo>
                      <a:pt x="51" y="224"/>
                    </a:lnTo>
                    <a:lnTo>
                      <a:pt x="61" y="218"/>
                    </a:lnTo>
                    <a:lnTo>
                      <a:pt x="69" y="210"/>
                    </a:lnTo>
                    <a:lnTo>
                      <a:pt x="77" y="203"/>
                    </a:lnTo>
                    <a:lnTo>
                      <a:pt x="83" y="195"/>
                    </a:lnTo>
                    <a:lnTo>
                      <a:pt x="89" y="185"/>
                    </a:lnTo>
                    <a:lnTo>
                      <a:pt x="94" y="176"/>
                    </a:lnTo>
                    <a:lnTo>
                      <a:pt x="100" y="165"/>
                    </a:lnTo>
                    <a:lnTo>
                      <a:pt x="103" y="155"/>
                    </a:lnTo>
                    <a:lnTo>
                      <a:pt x="106" y="145"/>
                    </a:lnTo>
                    <a:lnTo>
                      <a:pt x="107" y="133"/>
                    </a:lnTo>
                    <a:lnTo>
                      <a:pt x="108" y="122"/>
                    </a:lnTo>
                    <a:lnTo>
                      <a:pt x="108" y="122"/>
                    </a:lnTo>
                    <a:lnTo>
                      <a:pt x="107" y="110"/>
                    </a:lnTo>
                    <a:lnTo>
                      <a:pt x="106" y="99"/>
                    </a:lnTo>
                    <a:lnTo>
                      <a:pt x="103" y="88"/>
                    </a:lnTo>
                    <a:lnTo>
                      <a:pt x="100" y="77"/>
                    </a:lnTo>
                    <a:lnTo>
                      <a:pt x="94" y="67"/>
                    </a:lnTo>
                    <a:lnTo>
                      <a:pt x="89" y="58"/>
                    </a:lnTo>
                    <a:lnTo>
                      <a:pt x="83" y="48"/>
                    </a:lnTo>
                    <a:lnTo>
                      <a:pt x="77" y="40"/>
                    </a:lnTo>
                    <a:lnTo>
                      <a:pt x="69" y="32"/>
                    </a:lnTo>
                    <a:lnTo>
                      <a:pt x="61" y="25"/>
                    </a:lnTo>
                    <a:lnTo>
                      <a:pt x="51" y="19"/>
                    </a:lnTo>
                    <a:lnTo>
                      <a:pt x="42" y="13"/>
                    </a:lnTo>
                    <a:lnTo>
                      <a:pt x="33" y="9"/>
                    </a:lnTo>
                    <a:lnTo>
                      <a:pt x="22" y="4"/>
                    </a:lnTo>
                    <a:lnTo>
                      <a:pt x="1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1219170" rtl="0" eaLnBrk="1" latinLnBrk="1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1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1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1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1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1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1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1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1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endParaRPr lang="ko-KR" altLang="en-US" sz="3200"/>
              </a:p>
            </p:txBody>
          </p:sp>
          <p:sp>
            <p:nvSpPr>
              <p:cNvPr id="61" name="Freeform 11"/>
              <p:cNvSpPr>
                <a:spLocks/>
              </p:cNvSpPr>
              <p:nvPr/>
            </p:nvSpPr>
            <p:spPr bwMode="auto">
              <a:xfrm>
                <a:off x="2209800" y="4935538"/>
                <a:ext cx="406400" cy="487363"/>
              </a:xfrm>
              <a:custGeom>
                <a:avLst/>
                <a:gdLst>
                  <a:gd name="T0" fmla="*/ 35 w 256"/>
                  <a:gd name="T1" fmla="*/ 0 h 307"/>
                  <a:gd name="T2" fmla="*/ 0 w 256"/>
                  <a:gd name="T3" fmla="*/ 0 h 307"/>
                  <a:gd name="T4" fmla="*/ 0 w 256"/>
                  <a:gd name="T5" fmla="*/ 307 h 307"/>
                  <a:gd name="T6" fmla="*/ 126 w 256"/>
                  <a:gd name="T7" fmla="*/ 307 h 307"/>
                  <a:gd name="T8" fmla="*/ 126 w 256"/>
                  <a:gd name="T9" fmla="*/ 215 h 307"/>
                  <a:gd name="T10" fmla="*/ 144 w 256"/>
                  <a:gd name="T11" fmla="*/ 215 h 307"/>
                  <a:gd name="T12" fmla="*/ 144 w 256"/>
                  <a:gd name="T13" fmla="*/ 307 h 307"/>
                  <a:gd name="T14" fmla="*/ 256 w 256"/>
                  <a:gd name="T15" fmla="*/ 307 h 307"/>
                  <a:gd name="T16" fmla="*/ 256 w 256"/>
                  <a:gd name="T17" fmla="*/ 134 h 307"/>
                  <a:gd name="T18" fmla="*/ 256 w 256"/>
                  <a:gd name="T19" fmla="*/ 134 h 307"/>
                  <a:gd name="T20" fmla="*/ 255 w 256"/>
                  <a:gd name="T21" fmla="*/ 128 h 307"/>
                  <a:gd name="T22" fmla="*/ 255 w 256"/>
                  <a:gd name="T23" fmla="*/ 128 h 307"/>
                  <a:gd name="T24" fmla="*/ 255 w 256"/>
                  <a:gd name="T25" fmla="*/ 123 h 307"/>
                  <a:gd name="T26" fmla="*/ 255 w 256"/>
                  <a:gd name="T27" fmla="*/ 123 h 307"/>
                  <a:gd name="T28" fmla="*/ 254 w 256"/>
                  <a:gd name="T29" fmla="*/ 121 h 307"/>
                  <a:gd name="T30" fmla="*/ 254 w 256"/>
                  <a:gd name="T31" fmla="*/ 121 h 307"/>
                  <a:gd name="T32" fmla="*/ 253 w 256"/>
                  <a:gd name="T33" fmla="*/ 113 h 307"/>
                  <a:gd name="T34" fmla="*/ 251 w 256"/>
                  <a:gd name="T35" fmla="*/ 104 h 307"/>
                  <a:gd name="T36" fmla="*/ 248 w 256"/>
                  <a:gd name="T37" fmla="*/ 97 h 307"/>
                  <a:gd name="T38" fmla="*/ 244 w 256"/>
                  <a:gd name="T39" fmla="*/ 90 h 307"/>
                  <a:gd name="T40" fmla="*/ 240 w 256"/>
                  <a:gd name="T41" fmla="*/ 82 h 307"/>
                  <a:gd name="T42" fmla="*/ 235 w 256"/>
                  <a:gd name="T43" fmla="*/ 76 h 307"/>
                  <a:gd name="T44" fmla="*/ 225 w 256"/>
                  <a:gd name="T45" fmla="*/ 63 h 307"/>
                  <a:gd name="T46" fmla="*/ 212 w 256"/>
                  <a:gd name="T47" fmla="*/ 53 h 307"/>
                  <a:gd name="T48" fmla="*/ 199 w 256"/>
                  <a:gd name="T49" fmla="*/ 44 h 307"/>
                  <a:gd name="T50" fmla="*/ 184 w 256"/>
                  <a:gd name="T51" fmla="*/ 35 h 307"/>
                  <a:gd name="T52" fmla="*/ 169 w 256"/>
                  <a:gd name="T53" fmla="*/ 28 h 307"/>
                  <a:gd name="T54" fmla="*/ 152 w 256"/>
                  <a:gd name="T55" fmla="*/ 22 h 307"/>
                  <a:gd name="T56" fmla="*/ 135 w 256"/>
                  <a:gd name="T57" fmla="*/ 16 h 307"/>
                  <a:gd name="T58" fmla="*/ 119 w 256"/>
                  <a:gd name="T59" fmla="*/ 12 h 307"/>
                  <a:gd name="T60" fmla="*/ 103 w 256"/>
                  <a:gd name="T61" fmla="*/ 8 h 307"/>
                  <a:gd name="T62" fmla="*/ 72 w 256"/>
                  <a:gd name="T63" fmla="*/ 4 h 307"/>
                  <a:gd name="T64" fmla="*/ 46 w 256"/>
                  <a:gd name="T65" fmla="*/ 1 h 307"/>
                  <a:gd name="T66" fmla="*/ 46 w 256"/>
                  <a:gd name="T67" fmla="*/ 1 h 307"/>
                  <a:gd name="T68" fmla="*/ 40 w 256"/>
                  <a:gd name="T69" fmla="*/ 0 h 307"/>
                  <a:gd name="T70" fmla="*/ 35 w 256"/>
                  <a:gd name="T71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6" h="307">
                    <a:moveTo>
                      <a:pt x="35" y="0"/>
                    </a:moveTo>
                    <a:lnTo>
                      <a:pt x="0" y="0"/>
                    </a:lnTo>
                    <a:lnTo>
                      <a:pt x="0" y="307"/>
                    </a:lnTo>
                    <a:lnTo>
                      <a:pt x="126" y="307"/>
                    </a:lnTo>
                    <a:lnTo>
                      <a:pt x="126" y="215"/>
                    </a:lnTo>
                    <a:lnTo>
                      <a:pt x="144" y="215"/>
                    </a:lnTo>
                    <a:lnTo>
                      <a:pt x="144" y="307"/>
                    </a:lnTo>
                    <a:lnTo>
                      <a:pt x="256" y="307"/>
                    </a:lnTo>
                    <a:lnTo>
                      <a:pt x="256" y="134"/>
                    </a:lnTo>
                    <a:lnTo>
                      <a:pt x="256" y="134"/>
                    </a:lnTo>
                    <a:lnTo>
                      <a:pt x="255" y="128"/>
                    </a:lnTo>
                    <a:lnTo>
                      <a:pt x="255" y="128"/>
                    </a:lnTo>
                    <a:lnTo>
                      <a:pt x="255" y="123"/>
                    </a:lnTo>
                    <a:lnTo>
                      <a:pt x="255" y="123"/>
                    </a:lnTo>
                    <a:lnTo>
                      <a:pt x="254" y="121"/>
                    </a:lnTo>
                    <a:lnTo>
                      <a:pt x="254" y="121"/>
                    </a:lnTo>
                    <a:lnTo>
                      <a:pt x="253" y="113"/>
                    </a:lnTo>
                    <a:lnTo>
                      <a:pt x="251" y="104"/>
                    </a:lnTo>
                    <a:lnTo>
                      <a:pt x="248" y="97"/>
                    </a:lnTo>
                    <a:lnTo>
                      <a:pt x="244" y="90"/>
                    </a:lnTo>
                    <a:lnTo>
                      <a:pt x="240" y="82"/>
                    </a:lnTo>
                    <a:lnTo>
                      <a:pt x="235" y="76"/>
                    </a:lnTo>
                    <a:lnTo>
                      <a:pt x="225" y="63"/>
                    </a:lnTo>
                    <a:lnTo>
                      <a:pt x="212" y="53"/>
                    </a:lnTo>
                    <a:lnTo>
                      <a:pt x="199" y="44"/>
                    </a:lnTo>
                    <a:lnTo>
                      <a:pt x="184" y="35"/>
                    </a:lnTo>
                    <a:lnTo>
                      <a:pt x="169" y="28"/>
                    </a:lnTo>
                    <a:lnTo>
                      <a:pt x="152" y="22"/>
                    </a:lnTo>
                    <a:lnTo>
                      <a:pt x="135" y="16"/>
                    </a:lnTo>
                    <a:lnTo>
                      <a:pt x="119" y="12"/>
                    </a:lnTo>
                    <a:lnTo>
                      <a:pt x="103" y="8"/>
                    </a:lnTo>
                    <a:lnTo>
                      <a:pt x="72" y="4"/>
                    </a:lnTo>
                    <a:lnTo>
                      <a:pt x="46" y="1"/>
                    </a:lnTo>
                    <a:lnTo>
                      <a:pt x="46" y="1"/>
                    </a:lnTo>
                    <a:lnTo>
                      <a:pt x="40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1219170" rtl="0" eaLnBrk="1" latinLnBrk="1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1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1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1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1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1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1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1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1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endParaRPr lang="ko-KR" altLang="en-US" sz="3200"/>
              </a:p>
            </p:txBody>
          </p:sp>
        </p:grpSp>
        <p:sp>
          <p:nvSpPr>
            <p:cNvPr id="58" name="Freeform 43"/>
            <p:cNvSpPr>
              <a:spLocks noEditPoints="1"/>
            </p:cNvSpPr>
            <p:nvPr/>
          </p:nvSpPr>
          <p:spPr bwMode="auto">
            <a:xfrm flipH="1">
              <a:off x="6725208" y="4429823"/>
              <a:ext cx="300017" cy="474529"/>
            </a:xfrm>
            <a:custGeom>
              <a:avLst/>
              <a:gdLst>
                <a:gd name="T0" fmla="*/ 134 w 251"/>
                <a:gd name="T1" fmla="*/ 142 h 397"/>
                <a:gd name="T2" fmla="*/ 124 w 251"/>
                <a:gd name="T3" fmla="*/ 141 h 397"/>
                <a:gd name="T4" fmla="*/ 116 w 251"/>
                <a:gd name="T5" fmla="*/ 135 h 397"/>
                <a:gd name="T6" fmla="*/ 113 w 251"/>
                <a:gd name="T7" fmla="*/ 131 h 397"/>
                <a:gd name="T8" fmla="*/ 109 w 251"/>
                <a:gd name="T9" fmla="*/ 121 h 397"/>
                <a:gd name="T10" fmla="*/ 109 w 251"/>
                <a:gd name="T11" fmla="*/ 112 h 397"/>
                <a:gd name="T12" fmla="*/ 113 w 251"/>
                <a:gd name="T13" fmla="*/ 102 h 397"/>
                <a:gd name="T14" fmla="*/ 116 w 251"/>
                <a:gd name="T15" fmla="*/ 98 h 397"/>
                <a:gd name="T16" fmla="*/ 124 w 251"/>
                <a:gd name="T17" fmla="*/ 92 h 397"/>
                <a:gd name="T18" fmla="*/ 134 w 251"/>
                <a:gd name="T19" fmla="*/ 91 h 397"/>
                <a:gd name="T20" fmla="*/ 139 w 251"/>
                <a:gd name="T21" fmla="*/ 91 h 397"/>
                <a:gd name="T22" fmla="*/ 148 w 251"/>
                <a:gd name="T23" fmla="*/ 95 h 397"/>
                <a:gd name="T24" fmla="*/ 153 w 251"/>
                <a:gd name="T25" fmla="*/ 98 h 397"/>
                <a:gd name="T26" fmla="*/ 159 w 251"/>
                <a:gd name="T27" fmla="*/ 107 h 397"/>
                <a:gd name="T28" fmla="*/ 160 w 251"/>
                <a:gd name="T29" fmla="*/ 117 h 397"/>
                <a:gd name="T30" fmla="*/ 159 w 251"/>
                <a:gd name="T31" fmla="*/ 127 h 397"/>
                <a:gd name="T32" fmla="*/ 153 w 251"/>
                <a:gd name="T33" fmla="*/ 135 h 397"/>
                <a:gd name="T34" fmla="*/ 148 w 251"/>
                <a:gd name="T35" fmla="*/ 138 h 397"/>
                <a:gd name="T36" fmla="*/ 139 w 251"/>
                <a:gd name="T37" fmla="*/ 142 h 397"/>
                <a:gd name="T38" fmla="*/ 105 w 251"/>
                <a:gd name="T39" fmla="*/ 0 h 397"/>
                <a:gd name="T40" fmla="*/ 91 w 251"/>
                <a:gd name="T41" fmla="*/ 1 h 397"/>
                <a:gd name="T42" fmla="*/ 64 w 251"/>
                <a:gd name="T43" fmla="*/ 6 h 397"/>
                <a:gd name="T44" fmla="*/ 38 w 251"/>
                <a:gd name="T45" fmla="*/ 17 h 397"/>
                <a:gd name="T46" fmla="*/ 13 w 251"/>
                <a:gd name="T47" fmla="*/ 33 h 397"/>
                <a:gd name="T48" fmla="*/ 2 w 251"/>
                <a:gd name="T49" fmla="*/ 43 h 397"/>
                <a:gd name="T50" fmla="*/ 0 w 251"/>
                <a:gd name="T51" fmla="*/ 397 h 397"/>
                <a:gd name="T52" fmla="*/ 17 w 251"/>
                <a:gd name="T53" fmla="*/ 322 h 397"/>
                <a:gd name="T54" fmla="*/ 56 w 251"/>
                <a:gd name="T55" fmla="*/ 282 h 397"/>
                <a:gd name="T56" fmla="*/ 80 w 251"/>
                <a:gd name="T57" fmla="*/ 289 h 397"/>
                <a:gd name="T58" fmla="*/ 106 w 251"/>
                <a:gd name="T59" fmla="*/ 291 h 397"/>
                <a:gd name="T60" fmla="*/ 119 w 251"/>
                <a:gd name="T61" fmla="*/ 291 h 397"/>
                <a:gd name="T62" fmla="*/ 146 w 251"/>
                <a:gd name="T63" fmla="*/ 285 h 397"/>
                <a:gd name="T64" fmla="*/ 172 w 251"/>
                <a:gd name="T65" fmla="*/ 275 h 397"/>
                <a:gd name="T66" fmla="*/ 197 w 251"/>
                <a:gd name="T67" fmla="*/ 259 h 397"/>
                <a:gd name="T68" fmla="*/ 208 w 251"/>
                <a:gd name="T69" fmla="*/ 249 h 397"/>
                <a:gd name="T70" fmla="*/ 227 w 251"/>
                <a:gd name="T71" fmla="*/ 226 h 397"/>
                <a:gd name="T72" fmla="*/ 239 w 251"/>
                <a:gd name="T73" fmla="*/ 201 h 397"/>
                <a:gd name="T74" fmla="*/ 248 w 251"/>
                <a:gd name="T75" fmla="*/ 174 h 397"/>
                <a:gd name="T76" fmla="*/ 251 w 251"/>
                <a:gd name="T77" fmla="*/ 146 h 397"/>
                <a:gd name="T78" fmla="*/ 248 w 251"/>
                <a:gd name="T79" fmla="*/ 118 h 397"/>
                <a:gd name="T80" fmla="*/ 239 w 251"/>
                <a:gd name="T81" fmla="*/ 91 h 397"/>
                <a:gd name="T82" fmla="*/ 227 w 251"/>
                <a:gd name="T83" fmla="*/ 66 h 397"/>
                <a:gd name="T84" fmla="*/ 208 w 251"/>
                <a:gd name="T85" fmla="*/ 43 h 397"/>
                <a:gd name="T86" fmla="*/ 197 w 251"/>
                <a:gd name="T87" fmla="*/ 33 h 397"/>
                <a:gd name="T88" fmla="*/ 172 w 251"/>
                <a:gd name="T89" fmla="*/ 17 h 397"/>
                <a:gd name="T90" fmla="*/ 146 w 251"/>
                <a:gd name="T91" fmla="*/ 6 h 397"/>
                <a:gd name="T92" fmla="*/ 119 w 251"/>
                <a:gd name="T93" fmla="*/ 1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1" h="397">
                  <a:moveTo>
                    <a:pt x="134" y="142"/>
                  </a:moveTo>
                  <a:lnTo>
                    <a:pt x="134" y="142"/>
                  </a:lnTo>
                  <a:lnTo>
                    <a:pt x="130" y="142"/>
                  </a:lnTo>
                  <a:lnTo>
                    <a:pt x="124" y="141"/>
                  </a:lnTo>
                  <a:lnTo>
                    <a:pt x="120" y="138"/>
                  </a:lnTo>
                  <a:lnTo>
                    <a:pt x="116" y="135"/>
                  </a:lnTo>
                  <a:lnTo>
                    <a:pt x="116" y="135"/>
                  </a:lnTo>
                  <a:lnTo>
                    <a:pt x="113" y="131"/>
                  </a:lnTo>
                  <a:lnTo>
                    <a:pt x="110" y="127"/>
                  </a:lnTo>
                  <a:lnTo>
                    <a:pt x="109" y="121"/>
                  </a:lnTo>
                  <a:lnTo>
                    <a:pt x="109" y="116"/>
                  </a:lnTo>
                  <a:lnTo>
                    <a:pt x="109" y="112"/>
                  </a:lnTo>
                  <a:lnTo>
                    <a:pt x="110" y="107"/>
                  </a:lnTo>
                  <a:lnTo>
                    <a:pt x="113" y="102"/>
                  </a:lnTo>
                  <a:lnTo>
                    <a:pt x="116" y="98"/>
                  </a:lnTo>
                  <a:lnTo>
                    <a:pt x="116" y="98"/>
                  </a:lnTo>
                  <a:lnTo>
                    <a:pt x="120" y="95"/>
                  </a:lnTo>
                  <a:lnTo>
                    <a:pt x="124" y="92"/>
                  </a:lnTo>
                  <a:lnTo>
                    <a:pt x="130" y="91"/>
                  </a:lnTo>
                  <a:lnTo>
                    <a:pt x="134" y="91"/>
                  </a:lnTo>
                  <a:lnTo>
                    <a:pt x="134" y="91"/>
                  </a:lnTo>
                  <a:lnTo>
                    <a:pt x="139" y="91"/>
                  </a:lnTo>
                  <a:lnTo>
                    <a:pt x="144" y="92"/>
                  </a:lnTo>
                  <a:lnTo>
                    <a:pt x="148" y="95"/>
                  </a:lnTo>
                  <a:lnTo>
                    <a:pt x="153" y="98"/>
                  </a:lnTo>
                  <a:lnTo>
                    <a:pt x="153" y="98"/>
                  </a:lnTo>
                  <a:lnTo>
                    <a:pt x="156" y="102"/>
                  </a:lnTo>
                  <a:lnTo>
                    <a:pt x="159" y="107"/>
                  </a:lnTo>
                  <a:lnTo>
                    <a:pt x="160" y="112"/>
                  </a:lnTo>
                  <a:lnTo>
                    <a:pt x="160" y="117"/>
                  </a:lnTo>
                  <a:lnTo>
                    <a:pt x="160" y="121"/>
                  </a:lnTo>
                  <a:lnTo>
                    <a:pt x="159" y="127"/>
                  </a:lnTo>
                  <a:lnTo>
                    <a:pt x="156" y="131"/>
                  </a:lnTo>
                  <a:lnTo>
                    <a:pt x="153" y="135"/>
                  </a:lnTo>
                  <a:lnTo>
                    <a:pt x="153" y="135"/>
                  </a:lnTo>
                  <a:lnTo>
                    <a:pt x="148" y="138"/>
                  </a:lnTo>
                  <a:lnTo>
                    <a:pt x="144" y="141"/>
                  </a:lnTo>
                  <a:lnTo>
                    <a:pt x="139" y="142"/>
                  </a:lnTo>
                  <a:lnTo>
                    <a:pt x="134" y="142"/>
                  </a:lnTo>
                  <a:close/>
                  <a:moveTo>
                    <a:pt x="105" y="0"/>
                  </a:moveTo>
                  <a:lnTo>
                    <a:pt x="105" y="0"/>
                  </a:lnTo>
                  <a:lnTo>
                    <a:pt x="91" y="1"/>
                  </a:lnTo>
                  <a:lnTo>
                    <a:pt x="77" y="3"/>
                  </a:lnTo>
                  <a:lnTo>
                    <a:pt x="64" y="6"/>
                  </a:lnTo>
                  <a:lnTo>
                    <a:pt x="50" y="12"/>
                  </a:lnTo>
                  <a:lnTo>
                    <a:pt x="38" y="17"/>
                  </a:lnTo>
                  <a:lnTo>
                    <a:pt x="25" y="24"/>
                  </a:lnTo>
                  <a:lnTo>
                    <a:pt x="13" y="3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0" y="46"/>
                  </a:lnTo>
                  <a:lnTo>
                    <a:pt x="0" y="397"/>
                  </a:lnTo>
                  <a:lnTo>
                    <a:pt x="45" y="351"/>
                  </a:lnTo>
                  <a:lnTo>
                    <a:pt x="17" y="322"/>
                  </a:lnTo>
                  <a:lnTo>
                    <a:pt x="56" y="282"/>
                  </a:lnTo>
                  <a:lnTo>
                    <a:pt x="56" y="282"/>
                  </a:lnTo>
                  <a:lnTo>
                    <a:pt x="68" y="286"/>
                  </a:lnTo>
                  <a:lnTo>
                    <a:pt x="80" y="289"/>
                  </a:lnTo>
                  <a:lnTo>
                    <a:pt x="93" y="291"/>
                  </a:lnTo>
                  <a:lnTo>
                    <a:pt x="106" y="291"/>
                  </a:lnTo>
                  <a:lnTo>
                    <a:pt x="106" y="291"/>
                  </a:lnTo>
                  <a:lnTo>
                    <a:pt x="119" y="291"/>
                  </a:lnTo>
                  <a:lnTo>
                    <a:pt x="133" y="289"/>
                  </a:lnTo>
                  <a:lnTo>
                    <a:pt x="146" y="285"/>
                  </a:lnTo>
                  <a:lnTo>
                    <a:pt x="160" y="280"/>
                  </a:lnTo>
                  <a:lnTo>
                    <a:pt x="172" y="275"/>
                  </a:lnTo>
                  <a:lnTo>
                    <a:pt x="185" y="268"/>
                  </a:lnTo>
                  <a:lnTo>
                    <a:pt x="197" y="25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17" y="237"/>
                  </a:lnTo>
                  <a:lnTo>
                    <a:pt x="227" y="226"/>
                  </a:lnTo>
                  <a:lnTo>
                    <a:pt x="234" y="213"/>
                  </a:lnTo>
                  <a:lnTo>
                    <a:pt x="239" y="201"/>
                  </a:lnTo>
                  <a:lnTo>
                    <a:pt x="245" y="187"/>
                  </a:lnTo>
                  <a:lnTo>
                    <a:pt x="248" y="174"/>
                  </a:lnTo>
                  <a:lnTo>
                    <a:pt x="250" y="160"/>
                  </a:lnTo>
                  <a:lnTo>
                    <a:pt x="251" y="146"/>
                  </a:lnTo>
                  <a:lnTo>
                    <a:pt x="250" y="132"/>
                  </a:lnTo>
                  <a:lnTo>
                    <a:pt x="248" y="118"/>
                  </a:lnTo>
                  <a:lnTo>
                    <a:pt x="245" y="105"/>
                  </a:lnTo>
                  <a:lnTo>
                    <a:pt x="239" y="91"/>
                  </a:lnTo>
                  <a:lnTo>
                    <a:pt x="234" y="78"/>
                  </a:lnTo>
                  <a:lnTo>
                    <a:pt x="227" y="66"/>
                  </a:lnTo>
                  <a:lnTo>
                    <a:pt x="217" y="54"/>
                  </a:lnTo>
                  <a:lnTo>
                    <a:pt x="208" y="43"/>
                  </a:lnTo>
                  <a:lnTo>
                    <a:pt x="208" y="43"/>
                  </a:lnTo>
                  <a:lnTo>
                    <a:pt x="197" y="33"/>
                  </a:lnTo>
                  <a:lnTo>
                    <a:pt x="185" y="24"/>
                  </a:lnTo>
                  <a:lnTo>
                    <a:pt x="172" y="17"/>
                  </a:lnTo>
                  <a:lnTo>
                    <a:pt x="160" y="12"/>
                  </a:lnTo>
                  <a:lnTo>
                    <a:pt x="146" y="6"/>
                  </a:lnTo>
                  <a:lnTo>
                    <a:pt x="133" y="3"/>
                  </a:lnTo>
                  <a:lnTo>
                    <a:pt x="119" y="1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 sz="3200"/>
            </a:p>
          </p:txBody>
        </p:sp>
        <p:sp>
          <p:nvSpPr>
            <p:cNvPr id="59" name="Freeform 40"/>
            <p:cNvSpPr>
              <a:spLocks/>
            </p:cNvSpPr>
            <p:nvPr/>
          </p:nvSpPr>
          <p:spPr bwMode="auto">
            <a:xfrm flipH="1">
              <a:off x="7858340" y="2303160"/>
              <a:ext cx="194832" cy="665775"/>
            </a:xfrm>
            <a:custGeom>
              <a:avLst/>
              <a:gdLst>
                <a:gd name="T0" fmla="*/ 0 w 163"/>
                <a:gd name="T1" fmla="*/ 76 h 557"/>
                <a:gd name="T2" fmla="*/ 10 w 163"/>
                <a:gd name="T3" fmla="*/ 78 h 557"/>
                <a:gd name="T4" fmla="*/ 27 w 163"/>
                <a:gd name="T5" fmla="*/ 86 h 557"/>
                <a:gd name="T6" fmla="*/ 43 w 163"/>
                <a:gd name="T7" fmla="*/ 95 h 557"/>
                <a:gd name="T8" fmla="*/ 57 w 163"/>
                <a:gd name="T9" fmla="*/ 108 h 557"/>
                <a:gd name="T10" fmla="*/ 69 w 163"/>
                <a:gd name="T11" fmla="*/ 122 h 557"/>
                <a:gd name="T12" fmla="*/ 79 w 163"/>
                <a:gd name="T13" fmla="*/ 138 h 557"/>
                <a:gd name="T14" fmla="*/ 85 w 163"/>
                <a:gd name="T15" fmla="*/ 157 h 557"/>
                <a:gd name="T16" fmla="*/ 88 w 163"/>
                <a:gd name="T17" fmla="*/ 175 h 557"/>
                <a:gd name="T18" fmla="*/ 89 w 163"/>
                <a:gd name="T19" fmla="*/ 186 h 557"/>
                <a:gd name="T20" fmla="*/ 87 w 163"/>
                <a:gd name="T21" fmla="*/ 205 h 557"/>
                <a:gd name="T22" fmla="*/ 82 w 163"/>
                <a:gd name="T23" fmla="*/ 224 h 557"/>
                <a:gd name="T24" fmla="*/ 74 w 163"/>
                <a:gd name="T25" fmla="*/ 241 h 557"/>
                <a:gd name="T26" fmla="*/ 63 w 163"/>
                <a:gd name="T27" fmla="*/ 257 h 557"/>
                <a:gd name="T28" fmla="*/ 50 w 163"/>
                <a:gd name="T29" fmla="*/ 270 h 557"/>
                <a:gd name="T30" fmla="*/ 36 w 163"/>
                <a:gd name="T31" fmla="*/ 281 h 557"/>
                <a:gd name="T32" fmla="*/ 18 w 163"/>
                <a:gd name="T33" fmla="*/ 289 h 557"/>
                <a:gd name="T34" fmla="*/ 0 w 163"/>
                <a:gd name="T35" fmla="*/ 295 h 557"/>
                <a:gd name="T36" fmla="*/ 0 w 163"/>
                <a:gd name="T37" fmla="*/ 557 h 557"/>
                <a:gd name="T38" fmla="*/ 46 w 163"/>
                <a:gd name="T39" fmla="*/ 473 h 557"/>
                <a:gd name="T40" fmla="*/ 101 w 163"/>
                <a:gd name="T41" fmla="*/ 369 h 557"/>
                <a:gd name="T42" fmla="*/ 136 w 163"/>
                <a:gd name="T43" fmla="*/ 289 h 557"/>
                <a:gd name="T44" fmla="*/ 153 w 163"/>
                <a:gd name="T45" fmla="*/ 242 h 557"/>
                <a:gd name="T46" fmla="*/ 162 w 163"/>
                <a:gd name="T47" fmla="*/ 202 h 557"/>
                <a:gd name="T48" fmla="*/ 163 w 163"/>
                <a:gd name="T49" fmla="*/ 186 h 557"/>
                <a:gd name="T50" fmla="*/ 160 w 163"/>
                <a:gd name="T51" fmla="*/ 150 h 557"/>
                <a:gd name="T52" fmla="*/ 151 w 163"/>
                <a:gd name="T53" fmla="*/ 118 h 557"/>
                <a:gd name="T54" fmla="*/ 136 w 163"/>
                <a:gd name="T55" fmla="*/ 88 h 557"/>
                <a:gd name="T56" fmla="*/ 116 w 163"/>
                <a:gd name="T57" fmla="*/ 61 h 557"/>
                <a:gd name="T58" fmla="*/ 92 w 163"/>
                <a:gd name="T59" fmla="*/ 38 h 557"/>
                <a:gd name="T60" fmla="*/ 64 w 163"/>
                <a:gd name="T61" fmla="*/ 21 h 557"/>
                <a:gd name="T62" fmla="*/ 34 w 163"/>
                <a:gd name="T63" fmla="*/ 7 h 557"/>
                <a:gd name="T64" fmla="*/ 0 w 163"/>
                <a:gd name="T65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3" h="557">
                  <a:moveTo>
                    <a:pt x="0" y="0"/>
                  </a:moveTo>
                  <a:lnTo>
                    <a:pt x="0" y="76"/>
                  </a:lnTo>
                  <a:lnTo>
                    <a:pt x="0" y="76"/>
                  </a:lnTo>
                  <a:lnTo>
                    <a:pt x="10" y="78"/>
                  </a:lnTo>
                  <a:lnTo>
                    <a:pt x="18" y="81"/>
                  </a:lnTo>
                  <a:lnTo>
                    <a:pt x="27" y="86"/>
                  </a:lnTo>
                  <a:lnTo>
                    <a:pt x="36" y="90"/>
                  </a:lnTo>
                  <a:lnTo>
                    <a:pt x="43" y="95"/>
                  </a:lnTo>
                  <a:lnTo>
                    <a:pt x="50" y="101"/>
                  </a:lnTo>
                  <a:lnTo>
                    <a:pt x="57" y="108"/>
                  </a:lnTo>
                  <a:lnTo>
                    <a:pt x="63" y="115"/>
                  </a:lnTo>
                  <a:lnTo>
                    <a:pt x="69" y="122"/>
                  </a:lnTo>
                  <a:lnTo>
                    <a:pt x="74" y="129"/>
                  </a:lnTo>
                  <a:lnTo>
                    <a:pt x="79" y="138"/>
                  </a:lnTo>
                  <a:lnTo>
                    <a:pt x="82" y="147"/>
                  </a:lnTo>
                  <a:lnTo>
                    <a:pt x="85" y="157"/>
                  </a:lnTo>
                  <a:lnTo>
                    <a:pt x="87" y="166"/>
                  </a:lnTo>
                  <a:lnTo>
                    <a:pt x="88" y="17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8" y="195"/>
                  </a:lnTo>
                  <a:lnTo>
                    <a:pt x="87" y="205"/>
                  </a:lnTo>
                  <a:lnTo>
                    <a:pt x="85" y="215"/>
                  </a:lnTo>
                  <a:lnTo>
                    <a:pt x="82" y="224"/>
                  </a:lnTo>
                  <a:lnTo>
                    <a:pt x="79" y="233"/>
                  </a:lnTo>
                  <a:lnTo>
                    <a:pt x="74" y="241"/>
                  </a:lnTo>
                  <a:lnTo>
                    <a:pt x="69" y="249"/>
                  </a:lnTo>
                  <a:lnTo>
                    <a:pt x="63" y="257"/>
                  </a:lnTo>
                  <a:lnTo>
                    <a:pt x="57" y="263"/>
                  </a:lnTo>
                  <a:lnTo>
                    <a:pt x="50" y="270"/>
                  </a:lnTo>
                  <a:lnTo>
                    <a:pt x="43" y="276"/>
                  </a:lnTo>
                  <a:lnTo>
                    <a:pt x="36" y="281"/>
                  </a:lnTo>
                  <a:lnTo>
                    <a:pt x="27" y="285"/>
                  </a:lnTo>
                  <a:lnTo>
                    <a:pt x="18" y="289"/>
                  </a:lnTo>
                  <a:lnTo>
                    <a:pt x="10" y="293"/>
                  </a:lnTo>
                  <a:lnTo>
                    <a:pt x="0" y="295"/>
                  </a:lnTo>
                  <a:lnTo>
                    <a:pt x="0" y="557"/>
                  </a:lnTo>
                  <a:lnTo>
                    <a:pt x="0" y="557"/>
                  </a:lnTo>
                  <a:lnTo>
                    <a:pt x="21" y="519"/>
                  </a:lnTo>
                  <a:lnTo>
                    <a:pt x="46" y="473"/>
                  </a:lnTo>
                  <a:lnTo>
                    <a:pt x="73" y="422"/>
                  </a:lnTo>
                  <a:lnTo>
                    <a:pt x="101" y="369"/>
                  </a:lnTo>
                  <a:lnTo>
                    <a:pt x="125" y="316"/>
                  </a:lnTo>
                  <a:lnTo>
                    <a:pt x="136" y="289"/>
                  </a:lnTo>
                  <a:lnTo>
                    <a:pt x="145" y="265"/>
                  </a:lnTo>
                  <a:lnTo>
                    <a:pt x="153" y="242"/>
                  </a:lnTo>
                  <a:lnTo>
                    <a:pt x="158" y="220"/>
                  </a:lnTo>
                  <a:lnTo>
                    <a:pt x="162" y="202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2" y="168"/>
                  </a:lnTo>
                  <a:lnTo>
                    <a:pt x="160" y="150"/>
                  </a:lnTo>
                  <a:lnTo>
                    <a:pt x="156" y="134"/>
                  </a:lnTo>
                  <a:lnTo>
                    <a:pt x="151" y="118"/>
                  </a:lnTo>
                  <a:lnTo>
                    <a:pt x="145" y="102"/>
                  </a:lnTo>
                  <a:lnTo>
                    <a:pt x="136" y="88"/>
                  </a:lnTo>
                  <a:lnTo>
                    <a:pt x="127" y="74"/>
                  </a:lnTo>
                  <a:lnTo>
                    <a:pt x="116" y="61"/>
                  </a:lnTo>
                  <a:lnTo>
                    <a:pt x="105" y="50"/>
                  </a:lnTo>
                  <a:lnTo>
                    <a:pt x="92" y="38"/>
                  </a:lnTo>
                  <a:lnTo>
                    <a:pt x="79" y="29"/>
                  </a:lnTo>
                  <a:lnTo>
                    <a:pt x="64" y="21"/>
                  </a:lnTo>
                  <a:lnTo>
                    <a:pt x="49" y="13"/>
                  </a:lnTo>
                  <a:lnTo>
                    <a:pt x="34" y="7"/>
                  </a:lnTo>
                  <a:lnTo>
                    <a:pt x="17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 sz="3200"/>
            </a:p>
          </p:txBody>
        </p:sp>
      </p:grpSp>
      <p:grpSp>
        <p:nvGrpSpPr>
          <p:cNvPr id="64" name="그룹 87"/>
          <p:cNvGrpSpPr/>
          <p:nvPr userDrawn="1"/>
        </p:nvGrpSpPr>
        <p:grpSpPr>
          <a:xfrm>
            <a:off x="1465176" y="1305713"/>
            <a:ext cx="1263130" cy="1281261"/>
            <a:chOff x="7668344" y="5495925"/>
            <a:chExt cx="1261419" cy="1279525"/>
          </a:xfrm>
        </p:grpSpPr>
        <p:sp>
          <p:nvSpPr>
            <p:cNvPr id="65" name="Freeform 13"/>
            <p:cNvSpPr>
              <a:spLocks/>
            </p:cNvSpPr>
            <p:nvPr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/>
            </a:p>
          </p:txBody>
        </p:sp>
        <p:sp>
          <p:nvSpPr>
            <p:cNvPr id="66" name="Freeform 14"/>
            <p:cNvSpPr>
              <a:spLocks/>
            </p:cNvSpPr>
            <p:nvPr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/>
            </a:p>
          </p:txBody>
        </p:sp>
        <p:sp>
          <p:nvSpPr>
            <p:cNvPr id="67" name="Freeform 15"/>
            <p:cNvSpPr>
              <a:spLocks/>
            </p:cNvSpPr>
            <p:nvPr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406 w 406"/>
                <a:gd name="T1" fmla="*/ 0 h 407"/>
                <a:gd name="T2" fmla="*/ 0 w 406"/>
                <a:gd name="T3" fmla="*/ 0 h 407"/>
                <a:gd name="T4" fmla="*/ 406 w 406"/>
                <a:gd name="T5" fmla="*/ 407 h 407"/>
                <a:gd name="T6" fmla="*/ 406 w 406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0"/>
                  </a:moveTo>
                  <a:lnTo>
                    <a:pt x="0" y="0"/>
                  </a:lnTo>
                  <a:lnTo>
                    <a:pt x="406" y="407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/>
            </a:p>
          </p:txBody>
        </p:sp>
        <p:sp>
          <p:nvSpPr>
            <p:cNvPr id="68" name="Freeform 17"/>
            <p:cNvSpPr>
              <a:spLocks/>
            </p:cNvSpPr>
            <p:nvPr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407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 latinLnBrk="1"/>
              <a:endParaRPr lang="ko-KR" altLang="en-US"/>
            </a:p>
          </p:txBody>
        </p:sp>
        <p:sp>
          <p:nvSpPr>
            <p:cNvPr id="69" name="Freeform 18"/>
            <p:cNvSpPr>
              <a:spLocks/>
            </p:cNvSpPr>
            <p:nvPr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0 w 407"/>
                <a:gd name="T7" fmla="*/ 0 h 407"/>
                <a:gd name="T8" fmla="*/ 203 w 407"/>
                <a:gd name="T9" fmla="*/ 204 h 407"/>
                <a:gd name="T10" fmla="*/ 40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203" y="204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/>
            </a:p>
          </p:txBody>
        </p:sp>
        <p:sp>
          <p:nvSpPr>
            <p:cNvPr id="70" name="Freeform 19"/>
            <p:cNvSpPr>
              <a:spLocks/>
            </p:cNvSpPr>
            <p:nvPr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0 w 407"/>
                <a:gd name="T7" fmla="*/ 0 h 407"/>
                <a:gd name="T8" fmla="*/ 203 w 407"/>
                <a:gd name="T9" fmla="*/ 204 h 407"/>
                <a:gd name="T10" fmla="*/ 40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203" y="204"/>
                  </a:lnTo>
                  <a:lnTo>
                    <a:pt x="40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/>
            </a:p>
          </p:txBody>
        </p:sp>
        <p:sp>
          <p:nvSpPr>
            <p:cNvPr id="71" name="Freeform 20"/>
            <p:cNvSpPr>
              <a:spLocks/>
            </p:cNvSpPr>
            <p:nvPr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0 w 406"/>
                <a:gd name="T1" fmla="*/ 407 h 407"/>
                <a:gd name="T2" fmla="*/ 406 w 406"/>
                <a:gd name="T3" fmla="*/ 407 h 407"/>
                <a:gd name="T4" fmla="*/ 406 w 406"/>
                <a:gd name="T5" fmla="*/ 0 h 407"/>
                <a:gd name="T6" fmla="*/ 0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0" y="407"/>
                  </a:moveTo>
                  <a:lnTo>
                    <a:pt x="406" y="407"/>
                  </a:lnTo>
                  <a:lnTo>
                    <a:pt x="406" y="0"/>
                  </a:lnTo>
                  <a:lnTo>
                    <a:pt x="0" y="40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/>
            </a:p>
          </p:txBody>
        </p:sp>
        <p:sp>
          <p:nvSpPr>
            <p:cNvPr id="72" name="Freeform 23"/>
            <p:cNvSpPr>
              <a:spLocks/>
            </p:cNvSpPr>
            <p:nvPr/>
          </p:nvSpPr>
          <p:spPr bwMode="auto">
            <a:xfrm>
              <a:off x="8280947" y="6161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/>
            </a:p>
          </p:txBody>
        </p:sp>
        <p:sp>
          <p:nvSpPr>
            <p:cNvPr id="73" name="Freeform 24"/>
            <p:cNvSpPr>
              <a:spLocks/>
            </p:cNvSpPr>
            <p:nvPr/>
          </p:nvSpPr>
          <p:spPr bwMode="auto">
            <a:xfrm>
              <a:off x="7668344" y="6161338"/>
              <a:ext cx="612603" cy="614112"/>
            </a:xfrm>
            <a:custGeom>
              <a:avLst/>
              <a:gdLst>
                <a:gd name="T0" fmla="*/ 406 w 406"/>
                <a:gd name="T1" fmla="*/ 407 h 407"/>
                <a:gd name="T2" fmla="*/ 406 w 406"/>
                <a:gd name="T3" fmla="*/ 0 h 407"/>
                <a:gd name="T4" fmla="*/ 0 w 406"/>
                <a:gd name="T5" fmla="*/ 0 h 407"/>
                <a:gd name="T6" fmla="*/ 406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407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406" y="407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/>
            </a:p>
          </p:txBody>
        </p:sp>
        <p:sp>
          <p:nvSpPr>
            <p:cNvPr id="74" name="Freeform 25"/>
            <p:cNvSpPr>
              <a:spLocks/>
            </p:cNvSpPr>
            <p:nvPr/>
          </p:nvSpPr>
          <p:spPr bwMode="auto">
            <a:xfrm>
              <a:off x="7668344" y="6161338"/>
              <a:ext cx="612603" cy="614112"/>
            </a:xfrm>
            <a:custGeom>
              <a:avLst/>
              <a:gdLst>
                <a:gd name="T0" fmla="*/ 406 w 406"/>
                <a:gd name="T1" fmla="*/ 407 h 407"/>
                <a:gd name="T2" fmla="*/ 406 w 406"/>
                <a:gd name="T3" fmla="*/ 0 h 407"/>
                <a:gd name="T4" fmla="*/ 0 w 406"/>
                <a:gd name="T5" fmla="*/ 0 h 407"/>
                <a:gd name="T6" fmla="*/ 406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407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406" y="407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/>
            </a:p>
          </p:txBody>
        </p:sp>
        <p:sp>
          <p:nvSpPr>
            <p:cNvPr id="75" name="Freeform 26"/>
            <p:cNvSpPr>
              <a:spLocks/>
            </p:cNvSpPr>
            <p:nvPr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/>
            </a:p>
          </p:txBody>
        </p:sp>
        <p:sp>
          <p:nvSpPr>
            <p:cNvPr id="76" name="Freeform 28"/>
            <p:cNvSpPr>
              <a:spLocks/>
            </p:cNvSpPr>
            <p:nvPr/>
          </p:nvSpPr>
          <p:spPr bwMode="auto">
            <a:xfrm>
              <a:off x="8197959" y="6292610"/>
              <a:ext cx="82989" cy="203698"/>
            </a:xfrm>
            <a:custGeom>
              <a:avLst/>
              <a:gdLst>
                <a:gd name="T0" fmla="*/ 55 w 55"/>
                <a:gd name="T1" fmla="*/ 0 h 135"/>
                <a:gd name="T2" fmla="*/ 55 w 55"/>
                <a:gd name="T3" fmla="*/ 0 h 135"/>
                <a:gd name="T4" fmla="*/ 44 w 55"/>
                <a:gd name="T5" fmla="*/ 3 h 135"/>
                <a:gd name="T6" fmla="*/ 33 w 55"/>
                <a:gd name="T7" fmla="*/ 8 h 135"/>
                <a:gd name="T8" fmla="*/ 24 w 55"/>
                <a:gd name="T9" fmla="*/ 16 h 135"/>
                <a:gd name="T10" fmla="*/ 16 w 55"/>
                <a:gd name="T11" fmla="*/ 24 h 135"/>
                <a:gd name="T12" fmla="*/ 9 w 55"/>
                <a:gd name="T13" fmla="*/ 34 h 135"/>
                <a:gd name="T14" fmla="*/ 4 w 55"/>
                <a:gd name="T15" fmla="*/ 44 h 135"/>
                <a:gd name="T16" fmla="*/ 1 w 55"/>
                <a:gd name="T17" fmla="*/ 55 h 135"/>
                <a:gd name="T18" fmla="*/ 0 w 55"/>
                <a:gd name="T19" fmla="*/ 68 h 135"/>
                <a:gd name="T20" fmla="*/ 0 w 55"/>
                <a:gd name="T21" fmla="*/ 68 h 135"/>
                <a:gd name="T22" fmla="*/ 1 w 55"/>
                <a:gd name="T23" fmla="*/ 80 h 135"/>
                <a:gd name="T24" fmla="*/ 4 w 55"/>
                <a:gd name="T25" fmla="*/ 91 h 135"/>
                <a:gd name="T26" fmla="*/ 9 w 55"/>
                <a:gd name="T27" fmla="*/ 101 h 135"/>
                <a:gd name="T28" fmla="*/ 16 w 55"/>
                <a:gd name="T29" fmla="*/ 112 h 135"/>
                <a:gd name="T30" fmla="*/ 24 w 55"/>
                <a:gd name="T31" fmla="*/ 119 h 135"/>
                <a:gd name="T32" fmla="*/ 33 w 55"/>
                <a:gd name="T33" fmla="*/ 127 h 135"/>
                <a:gd name="T34" fmla="*/ 44 w 55"/>
                <a:gd name="T35" fmla="*/ 132 h 135"/>
                <a:gd name="T36" fmla="*/ 55 w 55"/>
                <a:gd name="T37" fmla="*/ 135 h 135"/>
                <a:gd name="T38" fmla="*/ 55 w 55"/>
                <a:gd name="T3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135">
                  <a:moveTo>
                    <a:pt x="55" y="0"/>
                  </a:moveTo>
                  <a:lnTo>
                    <a:pt x="55" y="0"/>
                  </a:lnTo>
                  <a:lnTo>
                    <a:pt x="44" y="3"/>
                  </a:lnTo>
                  <a:lnTo>
                    <a:pt x="33" y="8"/>
                  </a:lnTo>
                  <a:lnTo>
                    <a:pt x="24" y="16"/>
                  </a:lnTo>
                  <a:lnTo>
                    <a:pt x="16" y="24"/>
                  </a:lnTo>
                  <a:lnTo>
                    <a:pt x="9" y="34"/>
                  </a:lnTo>
                  <a:lnTo>
                    <a:pt x="4" y="44"/>
                  </a:lnTo>
                  <a:lnTo>
                    <a:pt x="1" y="55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1" y="80"/>
                  </a:lnTo>
                  <a:lnTo>
                    <a:pt x="4" y="91"/>
                  </a:lnTo>
                  <a:lnTo>
                    <a:pt x="9" y="101"/>
                  </a:lnTo>
                  <a:lnTo>
                    <a:pt x="16" y="112"/>
                  </a:lnTo>
                  <a:lnTo>
                    <a:pt x="24" y="119"/>
                  </a:lnTo>
                  <a:lnTo>
                    <a:pt x="33" y="127"/>
                  </a:lnTo>
                  <a:lnTo>
                    <a:pt x="44" y="132"/>
                  </a:lnTo>
                  <a:lnTo>
                    <a:pt x="55" y="13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 sz="3200"/>
            </a:p>
          </p:txBody>
        </p:sp>
        <p:sp>
          <p:nvSpPr>
            <p:cNvPr id="77" name="Freeform 30"/>
            <p:cNvSpPr>
              <a:spLocks/>
            </p:cNvSpPr>
            <p:nvPr/>
          </p:nvSpPr>
          <p:spPr bwMode="auto">
            <a:xfrm>
              <a:off x="8083285" y="6512905"/>
              <a:ext cx="197663" cy="262544"/>
            </a:xfrm>
            <a:custGeom>
              <a:avLst/>
              <a:gdLst>
                <a:gd name="T0" fmla="*/ 114 w 131"/>
                <a:gd name="T1" fmla="*/ 0 h 174"/>
                <a:gd name="T2" fmla="*/ 114 w 131"/>
                <a:gd name="T3" fmla="*/ 0 h 174"/>
                <a:gd name="T4" fmla="*/ 102 w 131"/>
                <a:gd name="T5" fmla="*/ 0 h 174"/>
                <a:gd name="T6" fmla="*/ 88 w 131"/>
                <a:gd name="T7" fmla="*/ 1 h 174"/>
                <a:gd name="T8" fmla="*/ 73 w 131"/>
                <a:gd name="T9" fmla="*/ 4 h 174"/>
                <a:gd name="T10" fmla="*/ 56 w 131"/>
                <a:gd name="T11" fmla="*/ 8 h 174"/>
                <a:gd name="T12" fmla="*/ 39 w 131"/>
                <a:gd name="T13" fmla="*/ 13 h 174"/>
                <a:gd name="T14" fmla="*/ 32 w 131"/>
                <a:gd name="T15" fmla="*/ 16 h 174"/>
                <a:gd name="T16" fmla="*/ 25 w 131"/>
                <a:gd name="T17" fmla="*/ 20 h 174"/>
                <a:gd name="T18" fmla="*/ 17 w 131"/>
                <a:gd name="T19" fmla="*/ 24 h 174"/>
                <a:gd name="T20" fmla="*/ 11 w 131"/>
                <a:gd name="T21" fmla="*/ 31 h 174"/>
                <a:gd name="T22" fmla="*/ 5 w 131"/>
                <a:gd name="T23" fmla="*/ 36 h 174"/>
                <a:gd name="T24" fmla="*/ 0 w 131"/>
                <a:gd name="T25" fmla="*/ 43 h 174"/>
                <a:gd name="T26" fmla="*/ 131 w 131"/>
                <a:gd name="T27" fmla="*/ 174 h 174"/>
                <a:gd name="T28" fmla="*/ 131 w 131"/>
                <a:gd name="T29" fmla="*/ 0 h 174"/>
                <a:gd name="T30" fmla="*/ 126 w 131"/>
                <a:gd name="T31" fmla="*/ 0 h 174"/>
                <a:gd name="T32" fmla="*/ 126 w 131"/>
                <a:gd name="T33" fmla="*/ 0 h 174"/>
                <a:gd name="T34" fmla="*/ 114 w 131"/>
                <a:gd name="T3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74">
                  <a:moveTo>
                    <a:pt x="114" y="0"/>
                  </a:moveTo>
                  <a:lnTo>
                    <a:pt x="114" y="0"/>
                  </a:lnTo>
                  <a:lnTo>
                    <a:pt x="102" y="0"/>
                  </a:lnTo>
                  <a:lnTo>
                    <a:pt x="88" y="1"/>
                  </a:lnTo>
                  <a:lnTo>
                    <a:pt x="73" y="4"/>
                  </a:lnTo>
                  <a:lnTo>
                    <a:pt x="56" y="8"/>
                  </a:lnTo>
                  <a:lnTo>
                    <a:pt x="39" y="13"/>
                  </a:lnTo>
                  <a:lnTo>
                    <a:pt x="32" y="16"/>
                  </a:lnTo>
                  <a:lnTo>
                    <a:pt x="25" y="20"/>
                  </a:lnTo>
                  <a:lnTo>
                    <a:pt x="17" y="24"/>
                  </a:lnTo>
                  <a:lnTo>
                    <a:pt x="11" y="31"/>
                  </a:lnTo>
                  <a:lnTo>
                    <a:pt x="5" y="36"/>
                  </a:lnTo>
                  <a:lnTo>
                    <a:pt x="0" y="43"/>
                  </a:lnTo>
                  <a:lnTo>
                    <a:pt x="131" y="174"/>
                  </a:lnTo>
                  <a:lnTo>
                    <a:pt x="131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 sz="3200"/>
            </a:p>
          </p:txBody>
        </p:sp>
        <p:sp>
          <p:nvSpPr>
            <p:cNvPr id="78" name="Freeform 31"/>
            <p:cNvSpPr>
              <a:spLocks/>
            </p:cNvSpPr>
            <p:nvPr/>
          </p:nvSpPr>
          <p:spPr bwMode="auto">
            <a:xfrm>
              <a:off x="8083285" y="6512905"/>
              <a:ext cx="197663" cy="262544"/>
            </a:xfrm>
            <a:custGeom>
              <a:avLst/>
              <a:gdLst>
                <a:gd name="T0" fmla="*/ 114 w 131"/>
                <a:gd name="T1" fmla="*/ 0 h 174"/>
                <a:gd name="T2" fmla="*/ 114 w 131"/>
                <a:gd name="T3" fmla="*/ 0 h 174"/>
                <a:gd name="T4" fmla="*/ 102 w 131"/>
                <a:gd name="T5" fmla="*/ 0 h 174"/>
                <a:gd name="T6" fmla="*/ 88 w 131"/>
                <a:gd name="T7" fmla="*/ 1 h 174"/>
                <a:gd name="T8" fmla="*/ 73 w 131"/>
                <a:gd name="T9" fmla="*/ 4 h 174"/>
                <a:gd name="T10" fmla="*/ 56 w 131"/>
                <a:gd name="T11" fmla="*/ 8 h 174"/>
                <a:gd name="T12" fmla="*/ 39 w 131"/>
                <a:gd name="T13" fmla="*/ 13 h 174"/>
                <a:gd name="T14" fmla="*/ 32 w 131"/>
                <a:gd name="T15" fmla="*/ 16 h 174"/>
                <a:gd name="T16" fmla="*/ 25 w 131"/>
                <a:gd name="T17" fmla="*/ 20 h 174"/>
                <a:gd name="T18" fmla="*/ 17 w 131"/>
                <a:gd name="T19" fmla="*/ 24 h 174"/>
                <a:gd name="T20" fmla="*/ 11 w 131"/>
                <a:gd name="T21" fmla="*/ 31 h 174"/>
                <a:gd name="T22" fmla="*/ 5 w 131"/>
                <a:gd name="T23" fmla="*/ 36 h 174"/>
                <a:gd name="T24" fmla="*/ 0 w 131"/>
                <a:gd name="T25" fmla="*/ 43 h 174"/>
                <a:gd name="T26" fmla="*/ 131 w 131"/>
                <a:gd name="T27" fmla="*/ 174 h 174"/>
                <a:gd name="T28" fmla="*/ 131 w 131"/>
                <a:gd name="T29" fmla="*/ 0 h 174"/>
                <a:gd name="T30" fmla="*/ 126 w 131"/>
                <a:gd name="T31" fmla="*/ 0 h 174"/>
                <a:gd name="T32" fmla="*/ 126 w 131"/>
                <a:gd name="T33" fmla="*/ 0 h 174"/>
                <a:gd name="T34" fmla="*/ 114 w 131"/>
                <a:gd name="T3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74">
                  <a:moveTo>
                    <a:pt x="114" y="0"/>
                  </a:moveTo>
                  <a:lnTo>
                    <a:pt x="114" y="0"/>
                  </a:lnTo>
                  <a:lnTo>
                    <a:pt x="102" y="0"/>
                  </a:lnTo>
                  <a:lnTo>
                    <a:pt x="88" y="1"/>
                  </a:lnTo>
                  <a:lnTo>
                    <a:pt x="73" y="4"/>
                  </a:lnTo>
                  <a:lnTo>
                    <a:pt x="56" y="8"/>
                  </a:lnTo>
                  <a:lnTo>
                    <a:pt x="39" y="13"/>
                  </a:lnTo>
                  <a:lnTo>
                    <a:pt x="32" y="16"/>
                  </a:lnTo>
                  <a:lnTo>
                    <a:pt x="25" y="20"/>
                  </a:lnTo>
                  <a:lnTo>
                    <a:pt x="17" y="24"/>
                  </a:lnTo>
                  <a:lnTo>
                    <a:pt x="11" y="31"/>
                  </a:lnTo>
                  <a:lnTo>
                    <a:pt x="5" y="36"/>
                  </a:lnTo>
                  <a:lnTo>
                    <a:pt x="0" y="43"/>
                  </a:lnTo>
                  <a:lnTo>
                    <a:pt x="131" y="174"/>
                  </a:lnTo>
                  <a:lnTo>
                    <a:pt x="131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/>
            </a:p>
          </p:txBody>
        </p:sp>
        <p:sp>
          <p:nvSpPr>
            <p:cNvPr id="79" name="Freeform 32"/>
            <p:cNvSpPr>
              <a:spLocks/>
            </p:cNvSpPr>
            <p:nvPr/>
          </p:nvSpPr>
          <p:spPr bwMode="auto">
            <a:xfrm>
              <a:off x="8315651" y="6291101"/>
              <a:ext cx="92042" cy="206716"/>
            </a:xfrm>
            <a:custGeom>
              <a:avLst/>
              <a:gdLst>
                <a:gd name="T0" fmla="*/ 0 w 61"/>
                <a:gd name="T1" fmla="*/ 0 h 137"/>
                <a:gd name="T2" fmla="*/ 0 w 61"/>
                <a:gd name="T3" fmla="*/ 137 h 137"/>
                <a:gd name="T4" fmla="*/ 0 w 61"/>
                <a:gd name="T5" fmla="*/ 137 h 137"/>
                <a:gd name="T6" fmla="*/ 12 w 61"/>
                <a:gd name="T7" fmla="*/ 135 h 137"/>
                <a:gd name="T8" fmla="*/ 23 w 61"/>
                <a:gd name="T9" fmla="*/ 130 h 137"/>
                <a:gd name="T10" fmla="*/ 34 w 61"/>
                <a:gd name="T11" fmla="*/ 122 h 137"/>
                <a:gd name="T12" fmla="*/ 43 w 61"/>
                <a:gd name="T13" fmla="*/ 114 h 137"/>
                <a:gd name="T14" fmla="*/ 50 w 61"/>
                <a:gd name="T15" fmla="*/ 105 h 137"/>
                <a:gd name="T16" fmla="*/ 56 w 61"/>
                <a:gd name="T17" fmla="*/ 93 h 137"/>
                <a:gd name="T18" fmla="*/ 59 w 61"/>
                <a:gd name="T19" fmla="*/ 82 h 137"/>
                <a:gd name="T20" fmla="*/ 61 w 61"/>
                <a:gd name="T21" fmla="*/ 69 h 137"/>
                <a:gd name="T22" fmla="*/ 61 w 61"/>
                <a:gd name="T23" fmla="*/ 69 h 137"/>
                <a:gd name="T24" fmla="*/ 59 w 61"/>
                <a:gd name="T25" fmla="*/ 55 h 137"/>
                <a:gd name="T26" fmla="*/ 56 w 61"/>
                <a:gd name="T27" fmla="*/ 44 h 137"/>
                <a:gd name="T28" fmla="*/ 50 w 61"/>
                <a:gd name="T29" fmla="*/ 32 h 137"/>
                <a:gd name="T30" fmla="*/ 43 w 61"/>
                <a:gd name="T31" fmla="*/ 23 h 137"/>
                <a:gd name="T32" fmla="*/ 34 w 61"/>
                <a:gd name="T33" fmla="*/ 15 h 137"/>
                <a:gd name="T34" fmla="*/ 23 w 61"/>
                <a:gd name="T35" fmla="*/ 7 h 137"/>
                <a:gd name="T36" fmla="*/ 12 w 61"/>
                <a:gd name="T37" fmla="*/ 3 h 137"/>
                <a:gd name="T38" fmla="*/ 0 w 61"/>
                <a:gd name="T3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137">
                  <a:moveTo>
                    <a:pt x="0" y="0"/>
                  </a:moveTo>
                  <a:lnTo>
                    <a:pt x="0" y="137"/>
                  </a:lnTo>
                  <a:lnTo>
                    <a:pt x="0" y="137"/>
                  </a:lnTo>
                  <a:lnTo>
                    <a:pt x="12" y="135"/>
                  </a:lnTo>
                  <a:lnTo>
                    <a:pt x="23" y="130"/>
                  </a:lnTo>
                  <a:lnTo>
                    <a:pt x="34" y="122"/>
                  </a:lnTo>
                  <a:lnTo>
                    <a:pt x="43" y="114"/>
                  </a:lnTo>
                  <a:lnTo>
                    <a:pt x="50" y="105"/>
                  </a:lnTo>
                  <a:lnTo>
                    <a:pt x="56" y="93"/>
                  </a:lnTo>
                  <a:lnTo>
                    <a:pt x="59" y="82"/>
                  </a:lnTo>
                  <a:lnTo>
                    <a:pt x="61" y="69"/>
                  </a:lnTo>
                  <a:lnTo>
                    <a:pt x="61" y="69"/>
                  </a:lnTo>
                  <a:lnTo>
                    <a:pt x="59" y="55"/>
                  </a:lnTo>
                  <a:lnTo>
                    <a:pt x="56" y="44"/>
                  </a:lnTo>
                  <a:lnTo>
                    <a:pt x="50" y="32"/>
                  </a:lnTo>
                  <a:lnTo>
                    <a:pt x="43" y="23"/>
                  </a:lnTo>
                  <a:lnTo>
                    <a:pt x="34" y="15"/>
                  </a:lnTo>
                  <a:lnTo>
                    <a:pt x="23" y="7"/>
                  </a:lnTo>
                  <a:lnTo>
                    <a:pt x="12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 sz="3200"/>
            </a:p>
          </p:txBody>
        </p:sp>
        <p:sp>
          <p:nvSpPr>
            <p:cNvPr id="80" name="Freeform 34"/>
            <p:cNvSpPr>
              <a:spLocks/>
            </p:cNvSpPr>
            <p:nvPr/>
          </p:nvSpPr>
          <p:spPr bwMode="auto">
            <a:xfrm>
              <a:off x="8315651" y="6512905"/>
              <a:ext cx="218787" cy="262544"/>
            </a:xfrm>
            <a:custGeom>
              <a:avLst/>
              <a:gdLst>
                <a:gd name="T0" fmla="*/ 19 w 145"/>
                <a:gd name="T1" fmla="*/ 0 h 174"/>
                <a:gd name="T2" fmla="*/ 0 w 145"/>
                <a:gd name="T3" fmla="*/ 0 h 174"/>
                <a:gd name="T4" fmla="*/ 0 w 145"/>
                <a:gd name="T5" fmla="*/ 174 h 174"/>
                <a:gd name="T6" fmla="*/ 70 w 145"/>
                <a:gd name="T7" fmla="*/ 174 h 174"/>
                <a:gd name="T8" fmla="*/ 70 w 145"/>
                <a:gd name="T9" fmla="*/ 123 h 174"/>
                <a:gd name="T10" fmla="*/ 81 w 145"/>
                <a:gd name="T11" fmla="*/ 123 h 174"/>
                <a:gd name="T12" fmla="*/ 81 w 145"/>
                <a:gd name="T13" fmla="*/ 174 h 174"/>
                <a:gd name="T14" fmla="*/ 145 w 145"/>
                <a:gd name="T15" fmla="*/ 174 h 174"/>
                <a:gd name="T16" fmla="*/ 145 w 145"/>
                <a:gd name="T17" fmla="*/ 77 h 174"/>
                <a:gd name="T18" fmla="*/ 145 w 145"/>
                <a:gd name="T19" fmla="*/ 77 h 174"/>
                <a:gd name="T20" fmla="*/ 144 w 145"/>
                <a:gd name="T21" fmla="*/ 74 h 174"/>
                <a:gd name="T22" fmla="*/ 144 w 145"/>
                <a:gd name="T23" fmla="*/ 74 h 174"/>
                <a:gd name="T24" fmla="*/ 144 w 145"/>
                <a:gd name="T25" fmla="*/ 70 h 174"/>
                <a:gd name="T26" fmla="*/ 144 w 145"/>
                <a:gd name="T27" fmla="*/ 70 h 174"/>
                <a:gd name="T28" fmla="*/ 144 w 145"/>
                <a:gd name="T29" fmla="*/ 69 h 174"/>
                <a:gd name="T30" fmla="*/ 144 w 145"/>
                <a:gd name="T31" fmla="*/ 69 h 174"/>
                <a:gd name="T32" fmla="*/ 141 w 145"/>
                <a:gd name="T33" fmla="*/ 60 h 174"/>
                <a:gd name="T34" fmla="*/ 137 w 145"/>
                <a:gd name="T35" fmla="*/ 52 h 174"/>
                <a:gd name="T36" fmla="*/ 133 w 145"/>
                <a:gd name="T37" fmla="*/ 44 h 174"/>
                <a:gd name="T38" fmla="*/ 127 w 145"/>
                <a:gd name="T39" fmla="*/ 37 h 174"/>
                <a:gd name="T40" fmla="*/ 119 w 145"/>
                <a:gd name="T41" fmla="*/ 31 h 174"/>
                <a:gd name="T42" fmla="*/ 112 w 145"/>
                <a:gd name="T43" fmla="*/ 26 h 174"/>
                <a:gd name="T44" fmla="*/ 104 w 145"/>
                <a:gd name="T45" fmla="*/ 21 h 174"/>
                <a:gd name="T46" fmla="*/ 94 w 145"/>
                <a:gd name="T47" fmla="*/ 17 h 174"/>
                <a:gd name="T48" fmla="*/ 77 w 145"/>
                <a:gd name="T49" fmla="*/ 11 h 174"/>
                <a:gd name="T50" fmla="*/ 58 w 145"/>
                <a:gd name="T51" fmla="*/ 6 h 174"/>
                <a:gd name="T52" fmla="*/ 41 w 145"/>
                <a:gd name="T53" fmla="*/ 4 h 174"/>
                <a:gd name="T54" fmla="*/ 26 w 145"/>
                <a:gd name="T55" fmla="*/ 1 h 174"/>
                <a:gd name="T56" fmla="*/ 26 w 145"/>
                <a:gd name="T57" fmla="*/ 1 h 174"/>
                <a:gd name="T58" fmla="*/ 19 w 145"/>
                <a:gd name="T5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74">
                  <a:moveTo>
                    <a:pt x="19" y="0"/>
                  </a:moveTo>
                  <a:lnTo>
                    <a:pt x="0" y="0"/>
                  </a:lnTo>
                  <a:lnTo>
                    <a:pt x="0" y="174"/>
                  </a:lnTo>
                  <a:lnTo>
                    <a:pt x="70" y="174"/>
                  </a:lnTo>
                  <a:lnTo>
                    <a:pt x="70" y="123"/>
                  </a:lnTo>
                  <a:lnTo>
                    <a:pt x="81" y="123"/>
                  </a:lnTo>
                  <a:lnTo>
                    <a:pt x="81" y="174"/>
                  </a:lnTo>
                  <a:lnTo>
                    <a:pt x="145" y="174"/>
                  </a:lnTo>
                  <a:lnTo>
                    <a:pt x="145" y="77"/>
                  </a:lnTo>
                  <a:lnTo>
                    <a:pt x="145" y="7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69"/>
                  </a:lnTo>
                  <a:lnTo>
                    <a:pt x="144" y="69"/>
                  </a:lnTo>
                  <a:lnTo>
                    <a:pt x="141" y="60"/>
                  </a:lnTo>
                  <a:lnTo>
                    <a:pt x="137" y="52"/>
                  </a:lnTo>
                  <a:lnTo>
                    <a:pt x="133" y="44"/>
                  </a:lnTo>
                  <a:lnTo>
                    <a:pt x="127" y="37"/>
                  </a:lnTo>
                  <a:lnTo>
                    <a:pt x="119" y="31"/>
                  </a:lnTo>
                  <a:lnTo>
                    <a:pt x="112" y="26"/>
                  </a:lnTo>
                  <a:lnTo>
                    <a:pt x="104" y="21"/>
                  </a:lnTo>
                  <a:lnTo>
                    <a:pt x="94" y="17"/>
                  </a:lnTo>
                  <a:lnTo>
                    <a:pt x="77" y="11"/>
                  </a:lnTo>
                  <a:lnTo>
                    <a:pt x="58" y="6"/>
                  </a:lnTo>
                  <a:lnTo>
                    <a:pt x="41" y="4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 sz="3200"/>
            </a:p>
          </p:txBody>
        </p:sp>
        <p:sp>
          <p:nvSpPr>
            <p:cNvPr id="81" name="Freeform 35"/>
            <p:cNvSpPr>
              <a:spLocks/>
            </p:cNvSpPr>
            <p:nvPr/>
          </p:nvSpPr>
          <p:spPr bwMode="auto">
            <a:xfrm>
              <a:off x="8315651" y="6512905"/>
              <a:ext cx="218787" cy="262544"/>
            </a:xfrm>
            <a:custGeom>
              <a:avLst/>
              <a:gdLst>
                <a:gd name="T0" fmla="*/ 19 w 145"/>
                <a:gd name="T1" fmla="*/ 0 h 174"/>
                <a:gd name="T2" fmla="*/ 0 w 145"/>
                <a:gd name="T3" fmla="*/ 0 h 174"/>
                <a:gd name="T4" fmla="*/ 0 w 145"/>
                <a:gd name="T5" fmla="*/ 174 h 174"/>
                <a:gd name="T6" fmla="*/ 70 w 145"/>
                <a:gd name="T7" fmla="*/ 174 h 174"/>
                <a:gd name="T8" fmla="*/ 70 w 145"/>
                <a:gd name="T9" fmla="*/ 123 h 174"/>
                <a:gd name="T10" fmla="*/ 81 w 145"/>
                <a:gd name="T11" fmla="*/ 123 h 174"/>
                <a:gd name="T12" fmla="*/ 81 w 145"/>
                <a:gd name="T13" fmla="*/ 174 h 174"/>
                <a:gd name="T14" fmla="*/ 145 w 145"/>
                <a:gd name="T15" fmla="*/ 174 h 174"/>
                <a:gd name="T16" fmla="*/ 145 w 145"/>
                <a:gd name="T17" fmla="*/ 77 h 174"/>
                <a:gd name="T18" fmla="*/ 145 w 145"/>
                <a:gd name="T19" fmla="*/ 77 h 174"/>
                <a:gd name="T20" fmla="*/ 144 w 145"/>
                <a:gd name="T21" fmla="*/ 74 h 174"/>
                <a:gd name="T22" fmla="*/ 144 w 145"/>
                <a:gd name="T23" fmla="*/ 74 h 174"/>
                <a:gd name="T24" fmla="*/ 144 w 145"/>
                <a:gd name="T25" fmla="*/ 70 h 174"/>
                <a:gd name="T26" fmla="*/ 144 w 145"/>
                <a:gd name="T27" fmla="*/ 70 h 174"/>
                <a:gd name="T28" fmla="*/ 144 w 145"/>
                <a:gd name="T29" fmla="*/ 69 h 174"/>
                <a:gd name="T30" fmla="*/ 144 w 145"/>
                <a:gd name="T31" fmla="*/ 69 h 174"/>
                <a:gd name="T32" fmla="*/ 141 w 145"/>
                <a:gd name="T33" fmla="*/ 60 h 174"/>
                <a:gd name="T34" fmla="*/ 137 w 145"/>
                <a:gd name="T35" fmla="*/ 52 h 174"/>
                <a:gd name="T36" fmla="*/ 133 w 145"/>
                <a:gd name="T37" fmla="*/ 44 h 174"/>
                <a:gd name="T38" fmla="*/ 127 w 145"/>
                <a:gd name="T39" fmla="*/ 37 h 174"/>
                <a:gd name="T40" fmla="*/ 119 w 145"/>
                <a:gd name="T41" fmla="*/ 31 h 174"/>
                <a:gd name="T42" fmla="*/ 112 w 145"/>
                <a:gd name="T43" fmla="*/ 26 h 174"/>
                <a:gd name="T44" fmla="*/ 104 w 145"/>
                <a:gd name="T45" fmla="*/ 21 h 174"/>
                <a:gd name="T46" fmla="*/ 94 w 145"/>
                <a:gd name="T47" fmla="*/ 17 h 174"/>
                <a:gd name="T48" fmla="*/ 77 w 145"/>
                <a:gd name="T49" fmla="*/ 11 h 174"/>
                <a:gd name="T50" fmla="*/ 58 w 145"/>
                <a:gd name="T51" fmla="*/ 6 h 174"/>
                <a:gd name="T52" fmla="*/ 41 w 145"/>
                <a:gd name="T53" fmla="*/ 4 h 174"/>
                <a:gd name="T54" fmla="*/ 26 w 145"/>
                <a:gd name="T55" fmla="*/ 1 h 174"/>
                <a:gd name="T56" fmla="*/ 26 w 145"/>
                <a:gd name="T57" fmla="*/ 1 h 174"/>
                <a:gd name="T58" fmla="*/ 19 w 145"/>
                <a:gd name="T5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74">
                  <a:moveTo>
                    <a:pt x="19" y="0"/>
                  </a:moveTo>
                  <a:lnTo>
                    <a:pt x="0" y="0"/>
                  </a:lnTo>
                  <a:lnTo>
                    <a:pt x="0" y="174"/>
                  </a:lnTo>
                  <a:lnTo>
                    <a:pt x="70" y="174"/>
                  </a:lnTo>
                  <a:lnTo>
                    <a:pt x="70" y="123"/>
                  </a:lnTo>
                  <a:lnTo>
                    <a:pt x="81" y="123"/>
                  </a:lnTo>
                  <a:lnTo>
                    <a:pt x="81" y="174"/>
                  </a:lnTo>
                  <a:lnTo>
                    <a:pt x="145" y="174"/>
                  </a:lnTo>
                  <a:lnTo>
                    <a:pt x="145" y="77"/>
                  </a:lnTo>
                  <a:lnTo>
                    <a:pt x="145" y="7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69"/>
                  </a:lnTo>
                  <a:lnTo>
                    <a:pt x="144" y="69"/>
                  </a:lnTo>
                  <a:lnTo>
                    <a:pt x="141" y="60"/>
                  </a:lnTo>
                  <a:lnTo>
                    <a:pt x="137" y="52"/>
                  </a:lnTo>
                  <a:lnTo>
                    <a:pt x="133" y="44"/>
                  </a:lnTo>
                  <a:lnTo>
                    <a:pt x="127" y="37"/>
                  </a:lnTo>
                  <a:lnTo>
                    <a:pt x="119" y="31"/>
                  </a:lnTo>
                  <a:lnTo>
                    <a:pt x="112" y="26"/>
                  </a:lnTo>
                  <a:lnTo>
                    <a:pt x="104" y="21"/>
                  </a:lnTo>
                  <a:lnTo>
                    <a:pt x="94" y="17"/>
                  </a:lnTo>
                  <a:lnTo>
                    <a:pt x="77" y="11"/>
                  </a:lnTo>
                  <a:lnTo>
                    <a:pt x="58" y="6"/>
                  </a:lnTo>
                  <a:lnTo>
                    <a:pt x="41" y="4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图片 1101">
            <a:extLst>
              <a:ext uri="{FF2B5EF4-FFF2-40B4-BE49-F238E27FC236}">
                <a16:creationId xmlns:a16="http://schemas.microsoft.com/office/drawing/2014/main" id="{F6B81E82-77CD-42EE-BB96-8BC6A5440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37350"/>
            <a:ext cx="7930836" cy="3820649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69925" y="3079043"/>
            <a:ext cx="10850563" cy="475132"/>
          </a:xfrm>
        </p:spPr>
        <p:txBody>
          <a:bodyPr anchor="ctr">
            <a:normAutofit/>
          </a:bodyPr>
          <a:lstStyle>
            <a:lvl1pPr marL="0" marR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 marL="0" marR="0" lvl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69926" y="2321170"/>
            <a:ext cx="10850562" cy="749082"/>
          </a:xfrm>
        </p:spPr>
        <p:txBody>
          <a:bodyPr anchor="ctr">
            <a:normAutofit/>
          </a:bodyPr>
          <a:lstStyle>
            <a:lvl1pPr algn="r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3677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1E475EF-3918-4C37-977A-956EB9D76F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495" y="0"/>
            <a:ext cx="11473992" cy="2693989"/>
          </a:xfrm>
          <a:prstGeom prst="rect">
            <a:avLst/>
          </a:prstGeom>
        </p:spPr>
      </p:pic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669924" y="2927838"/>
            <a:ext cx="10850564" cy="501162"/>
          </a:xfrm>
          <a:noFill/>
        </p:spPr>
        <p:txBody>
          <a:bodyPr anchor="ctr">
            <a:normAutofit/>
          </a:bodyPr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 hasCustomPrompt="1"/>
          </p:nvPr>
        </p:nvSpPr>
        <p:spPr>
          <a:xfrm>
            <a:off x="669924" y="3472000"/>
            <a:ext cx="10850564" cy="1082874"/>
          </a:xfrm>
          <a:noFill/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669925" y="3471306"/>
            <a:ext cx="108505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088FBD-8B5D-4818-BBCF-F951CB446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2023/9/22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D9F09E7-6842-4F67-8517-7C97FF60B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F1B22B6-C597-48AF-B31A-DADEBFD7E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158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98F3095-932C-4CF3-A176-654E9A54D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2023/9/22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DAEAB60-ACC6-46CE-8F2C-4439B9D91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40481FA-EBA9-489B-A17C-6BC258C4A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11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35700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2023/9/22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35700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35700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681196" y="1016000"/>
            <a:ext cx="10801349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87"/>
          <p:cNvGrpSpPr/>
          <p:nvPr userDrawn="1"/>
        </p:nvGrpSpPr>
        <p:grpSpPr>
          <a:xfrm>
            <a:off x="11496674" y="640158"/>
            <a:ext cx="703876" cy="713979"/>
            <a:chOff x="7668344" y="5495925"/>
            <a:chExt cx="1261419" cy="1279525"/>
          </a:xfrm>
        </p:grpSpPr>
        <p:sp>
          <p:nvSpPr>
            <p:cNvPr id="18" name="Freeform 13"/>
            <p:cNvSpPr>
              <a:spLocks/>
            </p:cNvSpPr>
            <p:nvPr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/>
            </a:p>
          </p:txBody>
        </p:sp>
        <p:sp>
          <p:nvSpPr>
            <p:cNvPr id="19" name="Freeform 14"/>
            <p:cNvSpPr>
              <a:spLocks/>
            </p:cNvSpPr>
            <p:nvPr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/>
            </a:p>
          </p:txBody>
        </p:sp>
        <p:sp>
          <p:nvSpPr>
            <p:cNvPr id="20" name="Freeform 15"/>
            <p:cNvSpPr>
              <a:spLocks/>
            </p:cNvSpPr>
            <p:nvPr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406 w 406"/>
                <a:gd name="T1" fmla="*/ 0 h 407"/>
                <a:gd name="T2" fmla="*/ 0 w 406"/>
                <a:gd name="T3" fmla="*/ 0 h 407"/>
                <a:gd name="T4" fmla="*/ 406 w 406"/>
                <a:gd name="T5" fmla="*/ 407 h 407"/>
                <a:gd name="T6" fmla="*/ 406 w 406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0"/>
                  </a:moveTo>
                  <a:lnTo>
                    <a:pt x="0" y="0"/>
                  </a:lnTo>
                  <a:lnTo>
                    <a:pt x="406" y="407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/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407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 latinLnBrk="1"/>
              <a:endParaRPr lang="ko-KR" altLang="en-US"/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0 w 407"/>
                <a:gd name="T7" fmla="*/ 0 h 407"/>
                <a:gd name="T8" fmla="*/ 203 w 407"/>
                <a:gd name="T9" fmla="*/ 204 h 407"/>
                <a:gd name="T10" fmla="*/ 40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203" y="204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/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0 w 407"/>
                <a:gd name="T7" fmla="*/ 0 h 407"/>
                <a:gd name="T8" fmla="*/ 203 w 407"/>
                <a:gd name="T9" fmla="*/ 204 h 407"/>
                <a:gd name="T10" fmla="*/ 40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203" y="204"/>
                  </a:lnTo>
                  <a:lnTo>
                    <a:pt x="40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/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0 w 406"/>
                <a:gd name="T1" fmla="*/ 407 h 407"/>
                <a:gd name="T2" fmla="*/ 406 w 406"/>
                <a:gd name="T3" fmla="*/ 407 h 407"/>
                <a:gd name="T4" fmla="*/ 406 w 406"/>
                <a:gd name="T5" fmla="*/ 0 h 407"/>
                <a:gd name="T6" fmla="*/ 0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0" y="407"/>
                  </a:moveTo>
                  <a:lnTo>
                    <a:pt x="406" y="407"/>
                  </a:lnTo>
                  <a:lnTo>
                    <a:pt x="406" y="0"/>
                  </a:lnTo>
                  <a:lnTo>
                    <a:pt x="0" y="40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8280947" y="6161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7668344" y="6161338"/>
              <a:ext cx="612603" cy="614112"/>
            </a:xfrm>
            <a:custGeom>
              <a:avLst/>
              <a:gdLst>
                <a:gd name="T0" fmla="*/ 406 w 406"/>
                <a:gd name="T1" fmla="*/ 407 h 407"/>
                <a:gd name="T2" fmla="*/ 406 w 406"/>
                <a:gd name="T3" fmla="*/ 0 h 407"/>
                <a:gd name="T4" fmla="*/ 0 w 406"/>
                <a:gd name="T5" fmla="*/ 0 h 407"/>
                <a:gd name="T6" fmla="*/ 406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407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406" y="407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7668344" y="6161338"/>
              <a:ext cx="612603" cy="614112"/>
            </a:xfrm>
            <a:custGeom>
              <a:avLst/>
              <a:gdLst>
                <a:gd name="T0" fmla="*/ 406 w 406"/>
                <a:gd name="T1" fmla="*/ 407 h 407"/>
                <a:gd name="T2" fmla="*/ 406 w 406"/>
                <a:gd name="T3" fmla="*/ 0 h 407"/>
                <a:gd name="T4" fmla="*/ 0 w 406"/>
                <a:gd name="T5" fmla="*/ 0 h 407"/>
                <a:gd name="T6" fmla="*/ 406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407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406" y="407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/>
            </a:p>
          </p:txBody>
        </p:sp>
        <p:sp>
          <p:nvSpPr>
            <p:cNvPr id="29" name="Freeform 31"/>
            <p:cNvSpPr>
              <a:spLocks/>
            </p:cNvSpPr>
            <p:nvPr/>
          </p:nvSpPr>
          <p:spPr bwMode="auto">
            <a:xfrm>
              <a:off x="8083285" y="6512905"/>
              <a:ext cx="197663" cy="262544"/>
            </a:xfrm>
            <a:custGeom>
              <a:avLst/>
              <a:gdLst>
                <a:gd name="T0" fmla="*/ 114 w 131"/>
                <a:gd name="T1" fmla="*/ 0 h 174"/>
                <a:gd name="T2" fmla="*/ 114 w 131"/>
                <a:gd name="T3" fmla="*/ 0 h 174"/>
                <a:gd name="T4" fmla="*/ 102 w 131"/>
                <a:gd name="T5" fmla="*/ 0 h 174"/>
                <a:gd name="T6" fmla="*/ 88 w 131"/>
                <a:gd name="T7" fmla="*/ 1 h 174"/>
                <a:gd name="T8" fmla="*/ 73 w 131"/>
                <a:gd name="T9" fmla="*/ 4 h 174"/>
                <a:gd name="T10" fmla="*/ 56 w 131"/>
                <a:gd name="T11" fmla="*/ 8 h 174"/>
                <a:gd name="T12" fmla="*/ 39 w 131"/>
                <a:gd name="T13" fmla="*/ 13 h 174"/>
                <a:gd name="T14" fmla="*/ 32 w 131"/>
                <a:gd name="T15" fmla="*/ 16 h 174"/>
                <a:gd name="T16" fmla="*/ 25 w 131"/>
                <a:gd name="T17" fmla="*/ 20 h 174"/>
                <a:gd name="T18" fmla="*/ 17 w 131"/>
                <a:gd name="T19" fmla="*/ 24 h 174"/>
                <a:gd name="T20" fmla="*/ 11 w 131"/>
                <a:gd name="T21" fmla="*/ 31 h 174"/>
                <a:gd name="T22" fmla="*/ 5 w 131"/>
                <a:gd name="T23" fmla="*/ 36 h 174"/>
                <a:gd name="T24" fmla="*/ 0 w 131"/>
                <a:gd name="T25" fmla="*/ 43 h 174"/>
                <a:gd name="T26" fmla="*/ 131 w 131"/>
                <a:gd name="T27" fmla="*/ 174 h 174"/>
                <a:gd name="T28" fmla="*/ 131 w 131"/>
                <a:gd name="T29" fmla="*/ 0 h 174"/>
                <a:gd name="T30" fmla="*/ 126 w 131"/>
                <a:gd name="T31" fmla="*/ 0 h 174"/>
                <a:gd name="T32" fmla="*/ 126 w 131"/>
                <a:gd name="T33" fmla="*/ 0 h 174"/>
                <a:gd name="T34" fmla="*/ 114 w 131"/>
                <a:gd name="T3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74">
                  <a:moveTo>
                    <a:pt x="114" y="0"/>
                  </a:moveTo>
                  <a:lnTo>
                    <a:pt x="114" y="0"/>
                  </a:lnTo>
                  <a:lnTo>
                    <a:pt x="102" y="0"/>
                  </a:lnTo>
                  <a:lnTo>
                    <a:pt x="88" y="1"/>
                  </a:lnTo>
                  <a:lnTo>
                    <a:pt x="73" y="4"/>
                  </a:lnTo>
                  <a:lnTo>
                    <a:pt x="56" y="8"/>
                  </a:lnTo>
                  <a:lnTo>
                    <a:pt x="39" y="13"/>
                  </a:lnTo>
                  <a:lnTo>
                    <a:pt x="32" y="16"/>
                  </a:lnTo>
                  <a:lnTo>
                    <a:pt x="25" y="20"/>
                  </a:lnTo>
                  <a:lnTo>
                    <a:pt x="17" y="24"/>
                  </a:lnTo>
                  <a:lnTo>
                    <a:pt x="11" y="31"/>
                  </a:lnTo>
                  <a:lnTo>
                    <a:pt x="5" y="36"/>
                  </a:lnTo>
                  <a:lnTo>
                    <a:pt x="0" y="43"/>
                  </a:lnTo>
                  <a:lnTo>
                    <a:pt x="131" y="174"/>
                  </a:lnTo>
                  <a:lnTo>
                    <a:pt x="131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/>
            </a:p>
          </p:txBody>
        </p:sp>
        <p:sp>
          <p:nvSpPr>
            <p:cNvPr id="30" name="Freeform 35"/>
            <p:cNvSpPr>
              <a:spLocks/>
            </p:cNvSpPr>
            <p:nvPr/>
          </p:nvSpPr>
          <p:spPr bwMode="auto">
            <a:xfrm>
              <a:off x="8315651" y="6512905"/>
              <a:ext cx="218787" cy="262544"/>
            </a:xfrm>
            <a:custGeom>
              <a:avLst/>
              <a:gdLst>
                <a:gd name="T0" fmla="*/ 19 w 145"/>
                <a:gd name="T1" fmla="*/ 0 h 174"/>
                <a:gd name="T2" fmla="*/ 0 w 145"/>
                <a:gd name="T3" fmla="*/ 0 h 174"/>
                <a:gd name="T4" fmla="*/ 0 w 145"/>
                <a:gd name="T5" fmla="*/ 174 h 174"/>
                <a:gd name="T6" fmla="*/ 70 w 145"/>
                <a:gd name="T7" fmla="*/ 174 h 174"/>
                <a:gd name="T8" fmla="*/ 70 w 145"/>
                <a:gd name="T9" fmla="*/ 123 h 174"/>
                <a:gd name="T10" fmla="*/ 81 w 145"/>
                <a:gd name="T11" fmla="*/ 123 h 174"/>
                <a:gd name="T12" fmla="*/ 81 w 145"/>
                <a:gd name="T13" fmla="*/ 174 h 174"/>
                <a:gd name="T14" fmla="*/ 145 w 145"/>
                <a:gd name="T15" fmla="*/ 174 h 174"/>
                <a:gd name="T16" fmla="*/ 145 w 145"/>
                <a:gd name="T17" fmla="*/ 77 h 174"/>
                <a:gd name="T18" fmla="*/ 145 w 145"/>
                <a:gd name="T19" fmla="*/ 77 h 174"/>
                <a:gd name="T20" fmla="*/ 144 w 145"/>
                <a:gd name="T21" fmla="*/ 74 h 174"/>
                <a:gd name="T22" fmla="*/ 144 w 145"/>
                <a:gd name="T23" fmla="*/ 74 h 174"/>
                <a:gd name="T24" fmla="*/ 144 w 145"/>
                <a:gd name="T25" fmla="*/ 70 h 174"/>
                <a:gd name="T26" fmla="*/ 144 w 145"/>
                <a:gd name="T27" fmla="*/ 70 h 174"/>
                <a:gd name="T28" fmla="*/ 144 w 145"/>
                <a:gd name="T29" fmla="*/ 69 h 174"/>
                <a:gd name="T30" fmla="*/ 144 w 145"/>
                <a:gd name="T31" fmla="*/ 69 h 174"/>
                <a:gd name="T32" fmla="*/ 141 w 145"/>
                <a:gd name="T33" fmla="*/ 60 h 174"/>
                <a:gd name="T34" fmla="*/ 137 w 145"/>
                <a:gd name="T35" fmla="*/ 52 h 174"/>
                <a:gd name="T36" fmla="*/ 133 w 145"/>
                <a:gd name="T37" fmla="*/ 44 h 174"/>
                <a:gd name="T38" fmla="*/ 127 w 145"/>
                <a:gd name="T39" fmla="*/ 37 h 174"/>
                <a:gd name="T40" fmla="*/ 119 w 145"/>
                <a:gd name="T41" fmla="*/ 31 h 174"/>
                <a:gd name="T42" fmla="*/ 112 w 145"/>
                <a:gd name="T43" fmla="*/ 26 h 174"/>
                <a:gd name="T44" fmla="*/ 104 w 145"/>
                <a:gd name="T45" fmla="*/ 21 h 174"/>
                <a:gd name="T46" fmla="*/ 94 w 145"/>
                <a:gd name="T47" fmla="*/ 17 h 174"/>
                <a:gd name="T48" fmla="*/ 77 w 145"/>
                <a:gd name="T49" fmla="*/ 11 h 174"/>
                <a:gd name="T50" fmla="*/ 58 w 145"/>
                <a:gd name="T51" fmla="*/ 6 h 174"/>
                <a:gd name="T52" fmla="*/ 41 w 145"/>
                <a:gd name="T53" fmla="*/ 4 h 174"/>
                <a:gd name="T54" fmla="*/ 26 w 145"/>
                <a:gd name="T55" fmla="*/ 1 h 174"/>
                <a:gd name="T56" fmla="*/ 26 w 145"/>
                <a:gd name="T57" fmla="*/ 1 h 174"/>
                <a:gd name="T58" fmla="*/ 19 w 145"/>
                <a:gd name="T5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74">
                  <a:moveTo>
                    <a:pt x="19" y="0"/>
                  </a:moveTo>
                  <a:lnTo>
                    <a:pt x="0" y="0"/>
                  </a:lnTo>
                  <a:lnTo>
                    <a:pt x="0" y="174"/>
                  </a:lnTo>
                  <a:lnTo>
                    <a:pt x="70" y="174"/>
                  </a:lnTo>
                  <a:lnTo>
                    <a:pt x="70" y="123"/>
                  </a:lnTo>
                  <a:lnTo>
                    <a:pt x="81" y="123"/>
                  </a:lnTo>
                  <a:lnTo>
                    <a:pt x="81" y="174"/>
                  </a:lnTo>
                  <a:lnTo>
                    <a:pt x="145" y="174"/>
                  </a:lnTo>
                  <a:lnTo>
                    <a:pt x="145" y="77"/>
                  </a:lnTo>
                  <a:lnTo>
                    <a:pt x="145" y="7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69"/>
                  </a:lnTo>
                  <a:lnTo>
                    <a:pt x="144" y="69"/>
                  </a:lnTo>
                  <a:lnTo>
                    <a:pt x="141" y="60"/>
                  </a:lnTo>
                  <a:lnTo>
                    <a:pt x="137" y="52"/>
                  </a:lnTo>
                  <a:lnTo>
                    <a:pt x="133" y="44"/>
                  </a:lnTo>
                  <a:lnTo>
                    <a:pt x="127" y="37"/>
                  </a:lnTo>
                  <a:lnTo>
                    <a:pt x="119" y="31"/>
                  </a:lnTo>
                  <a:lnTo>
                    <a:pt x="112" y="26"/>
                  </a:lnTo>
                  <a:lnTo>
                    <a:pt x="104" y="21"/>
                  </a:lnTo>
                  <a:lnTo>
                    <a:pt x="94" y="17"/>
                  </a:lnTo>
                  <a:lnTo>
                    <a:pt x="77" y="11"/>
                  </a:lnTo>
                  <a:lnTo>
                    <a:pt x="58" y="6"/>
                  </a:lnTo>
                  <a:lnTo>
                    <a:pt x="41" y="4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0" r:id="rId3"/>
    <p:sldLayoutId id="2147483654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08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7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35700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2023/9/22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35700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35700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69924" y="6240463"/>
            <a:ext cx="1085056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669923" y="1028700"/>
            <a:ext cx="10850563" cy="7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444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>
          <p15:clr>
            <a:srgbClr val="F26B43"/>
          </p15:clr>
        </p15:guide>
        <p15:guide id="2" pos="7257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08">
          <p15:clr>
            <a:srgbClr val="F26B43"/>
          </p15:clr>
        </p15:guide>
        <p15:guide id="5" orient="horz" pos="3931">
          <p15:clr>
            <a:srgbClr val="F26B43"/>
          </p15:clr>
        </p15:guide>
        <p15:guide id="6" orient="horz" pos="387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35700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2023/9/22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35700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35700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69924" y="6240463"/>
            <a:ext cx="1085056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669923" y="1028700"/>
            <a:ext cx="10850563" cy="7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332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>
          <p15:clr>
            <a:srgbClr val="F26B43"/>
          </p15:clr>
        </p15:guide>
        <p15:guide id="2" pos="7257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08">
          <p15:clr>
            <a:srgbClr val="F26B43"/>
          </p15:clr>
        </p15:guide>
        <p15:guide id="5" orient="horz" pos="3931">
          <p15:clr>
            <a:srgbClr val="F26B43"/>
          </p15:clr>
        </p15:guide>
        <p15:guide id="6" orient="horz" pos="387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usty-nv/jetson-inference" TargetMode="External"/><Relationship Id="rId2" Type="http://schemas.openxmlformats.org/officeDocument/2006/relationships/hyperlink" Target="https://forums.developer.nvidia.com/c/agx-autonomous-machines/jetson-embedded-systems/70" TargetMode="Externa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www.nvidia.cn/autonomous-machines/embedded-systems/jetbot-ai-robot-kit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81292" y="2496311"/>
            <a:ext cx="2939194" cy="841809"/>
          </a:xfrm>
        </p:spPr>
        <p:txBody>
          <a:bodyPr>
            <a:normAutofit/>
          </a:bodyPr>
          <a:lstStyle/>
          <a:p>
            <a:pPr algn="r"/>
            <a:r>
              <a:rPr lang="en-US" altLang="zh-CN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Jetson nano</a:t>
            </a:r>
            <a:r>
              <a:rPr lang="zh-CN" altLang="en-US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的简介及基础使用</a:t>
            </a:r>
            <a:endParaRPr lang="en-US" altLang="zh-CN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677508" y="1549366"/>
            <a:ext cx="6842980" cy="1257300"/>
          </a:xfrm>
        </p:spPr>
        <p:txBody>
          <a:bodyPr>
            <a:normAutofit/>
          </a:bodyPr>
          <a:lstStyle/>
          <a:p>
            <a:pPr algn="r"/>
            <a:r>
              <a:rPr lang="en-US" altLang="zh-CN" sz="4000" dirty="0">
                <a:latin typeface="+mn-lt"/>
                <a:ea typeface="+mn-ea"/>
                <a:cs typeface="+mn-ea"/>
                <a:sym typeface="+mn-lt"/>
              </a:rPr>
              <a:t>Jetson Nano Training</a:t>
            </a:r>
            <a:endParaRPr lang="zh-CN" altLang="en-US" sz="40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9689123" y="3519881"/>
            <a:ext cx="1831365" cy="645616"/>
          </a:xfrm>
        </p:spPr>
        <p:txBody>
          <a:bodyPr>
            <a:normAutofit/>
          </a:bodyPr>
          <a:lstStyle/>
          <a:p>
            <a:pPr algn="r"/>
            <a:r>
              <a:rPr lang="en-US" altLang="zh-CN" sz="3200" b="0" dirty="0">
                <a:cs typeface="+mn-ea"/>
                <a:sym typeface="+mn-lt"/>
              </a:rPr>
              <a:t>LEC</a:t>
            </a:r>
          </a:p>
          <a:p>
            <a:endParaRPr lang="en-US" altLang="zh-CN" dirty="0">
              <a:cs typeface="+mn-ea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F65E2C6-0B9B-28A1-A936-30A4C2B4EC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4" y="83127"/>
            <a:ext cx="1547302" cy="161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17AB64D-EDF9-0360-5E84-A48F77350EA8}"/>
              </a:ext>
            </a:extLst>
          </p:cNvPr>
          <p:cNvSpPr txBox="1"/>
          <p:nvPr/>
        </p:nvSpPr>
        <p:spPr>
          <a:xfrm>
            <a:off x="842413" y="39514"/>
            <a:ext cx="7594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spc="100" dirty="0">
                <a:solidFill>
                  <a:schemeClr val="accent1"/>
                </a:solidFill>
                <a:cs typeface="+mn-ea"/>
                <a:sym typeface="+mn-lt"/>
              </a:rPr>
              <a:t>02</a:t>
            </a:r>
            <a:endParaRPr lang="zh-CN" altLang="en-US" sz="3600" spc="1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A222418-5B97-8FAE-5A17-39DF6D179099}"/>
              </a:ext>
            </a:extLst>
          </p:cNvPr>
          <p:cNvSpPr txBox="1"/>
          <p:nvPr/>
        </p:nvSpPr>
        <p:spPr>
          <a:xfrm>
            <a:off x="1552940" y="65864"/>
            <a:ext cx="55941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cs typeface="+mn-ea"/>
                <a:sym typeface="+mn-lt"/>
              </a:rPr>
              <a:t>Body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897C80A-2FA1-F500-534B-0DE12DB205DA}"/>
              </a:ext>
            </a:extLst>
          </p:cNvPr>
          <p:cNvCxnSpPr>
            <a:cxnSpLocks/>
          </p:cNvCxnSpPr>
          <p:nvPr/>
        </p:nvCxnSpPr>
        <p:spPr>
          <a:xfrm>
            <a:off x="1650757" y="545186"/>
            <a:ext cx="791820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6">
            <a:extLst>
              <a:ext uri="{FF2B5EF4-FFF2-40B4-BE49-F238E27FC236}">
                <a16:creationId xmlns:a16="http://schemas.microsoft.com/office/drawing/2014/main" id="{9674553C-D8DA-F0CB-8952-CC9050370DF4}"/>
              </a:ext>
            </a:extLst>
          </p:cNvPr>
          <p:cNvSpPr/>
          <p:nvPr/>
        </p:nvSpPr>
        <p:spPr>
          <a:xfrm rot="16200000">
            <a:off x="-94233" y="512436"/>
            <a:ext cx="1178168" cy="15329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F7497F5-9BB6-0D2F-EE06-662032DF3695}"/>
              </a:ext>
            </a:extLst>
          </p:cNvPr>
          <p:cNvSpPr txBox="1"/>
          <p:nvPr/>
        </p:nvSpPr>
        <p:spPr>
          <a:xfrm>
            <a:off x="1552940" y="589084"/>
            <a:ext cx="100439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系统挂载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A1CBA2A-EA04-7C02-63E6-3C21781CD379}"/>
              </a:ext>
            </a:extLst>
          </p:cNvPr>
          <p:cNvSpPr txBox="1"/>
          <p:nvPr/>
        </p:nvSpPr>
        <p:spPr>
          <a:xfrm>
            <a:off x="133003" y="1869980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SD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卡格式化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将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SD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卡插入位于开发板的卡槽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按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ctrl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键呼出搜索框，并在其中输入“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disks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进入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disks,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找到已被识别的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SD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卡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然后使用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ctrl+F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进入快速格式化选项，并更改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Partitioning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设置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点击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Format…,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接着点击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format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点击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+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，接着点击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next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，为挂载的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SD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卡在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Volume Name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中命名为</a:t>
            </a:r>
            <a:r>
              <a:rPr lang="en-US" altLang="zh-CN" dirty="0" err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ssd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并将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Type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选项更改为第一个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点击运行符号   完成挂载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6" name="动作按钮: 前进或下一项 2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1FD1CE2D-BDCE-A71D-C4F9-624BB7432FEA}"/>
              </a:ext>
            </a:extLst>
          </p:cNvPr>
          <p:cNvSpPr/>
          <p:nvPr/>
        </p:nvSpPr>
        <p:spPr>
          <a:xfrm>
            <a:off x="2387729" y="4164714"/>
            <a:ext cx="298938" cy="290589"/>
          </a:xfrm>
          <a:prstGeom prst="actionButtonForwardNex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5A59DD63-57AB-E1EA-944F-20B31C196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105" y="973332"/>
            <a:ext cx="4093955" cy="2609492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8942B7A1-5B16-0AB6-DFF2-0ED620E00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603" y="3924787"/>
            <a:ext cx="4236502" cy="266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09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17AB64D-EDF9-0360-5E84-A48F77350EA8}"/>
              </a:ext>
            </a:extLst>
          </p:cNvPr>
          <p:cNvSpPr txBox="1"/>
          <p:nvPr/>
        </p:nvSpPr>
        <p:spPr>
          <a:xfrm>
            <a:off x="842413" y="39514"/>
            <a:ext cx="7594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spc="100" dirty="0">
                <a:solidFill>
                  <a:schemeClr val="accent1"/>
                </a:solidFill>
                <a:cs typeface="+mn-ea"/>
                <a:sym typeface="+mn-lt"/>
              </a:rPr>
              <a:t>02</a:t>
            </a:r>
            <a:endParaRPr lang="zh-CN" altLang="en-US" sz="3600" spc="1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A222418-5B97-8FAE-5A17-39DF6D179099}"/>
              </a:ext>
            </a:extLst>
          </p:cNvPr>
          <p:cNvSpPr txBox="1"/>
          <p:nvPr/>
        </p:nvSpPr>
        <p:spPr>
          <a:xfrm>
            <a:off x="1552940" y="65864"/>
            <a:ext cx="55941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cs typeface="+mn-ea"/>
                <a:sym typeface="+mn-lt"/>
              </a:rPr>
              <a:t>Body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897C80A-2FA1-F500-534B-0DE12DB205DA}"/>
              </a:ext>
            </a:extLst>
          </p:cNvPr>
          <p:cNvCxnSpPr>
            <a:cxnSpLocks/>
          </p:cNvCxnSpPr>
          <p:nvPr/>
        </p:nvCxnSpPr>
        <p:spPr>
          <a:xfrm>
            <a:off x="1650757" y="545186"/>
            <a:ext cx="791820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6">
            <a:extLst>
              <a:ext uri="{FF2B5EF4-FFF2-40B4-BE49-F238E27FC236}">
                <a16:creationId xmlns:a16="http://schemas.microsoft.com/office/drawing/2014/main" id="{9674553C-D8DA-F0CB-8952-CC9050370DF4}"/>
              </a:ext>
            </a:extLst>
          </p:cNvPr>
          <p:cNvSpPr/>
          <p:nvPr/>
        </p:nvSpPr>
        <p:spPr>
          <a:xfrm rot="16200000">
            <a:off x="-94233" y="512436"/>
            <a:ext cx="1178168" cy="15329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F7497F5-9BB6-0D2F-EE06-662032DF3695}"/>
              </a:ext>
            </a:extLst>
          </p:cNvPr>
          <p:cNvSpPr txBox="1"/>
          <p:nvPr/>
        </p:nvSpPr>
        <p:spPr>
          <a:xfrm>
            <a:off x="1552940" y="589084"/>
            <a:ext cx="100439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系统挂载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A1CBA2A-EA04-7C02-63E6-3C21781CD379}"/>
              </a:ext>
            </a:extLst>
          </p:cNvPr>
          <p:cNvSpPr txBox="1"/>
          <p:nvPr/>
        </p:nvSpPr>
        <p:spPr>
          <a:xfrm>
            <a:off x="154535" y="2002985"/>
            <a:ext cx="594146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系统盘转换方法一（推荐方法二）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I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git clone https://gitee.com/SWAINYANG/rootOnNVME.git 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打开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Files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，点击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rootOnNVMe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文件夹，修改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/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copy-rootfs-ssd.sh</a:t>
            </a:r>
          </a:p>
          <a:p>
            <a:pPr lvl="1"/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	data/setssdroot.sh</a:t>
            </a:r>
          </a:p>
          <a:p>
            <a:pPr lvl="1"/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	data/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setssdroot.service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文件，将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/dev/nvme0n1p1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修改为确认的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SD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卡对应的设备号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/dev/mmcblk1p1</a:t>
            </a:r>
          </a:p>
          <a:p>
            <a:pPr lvl="1"/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3.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在该文件夹下运行一个新的的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terminal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窗口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4.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执行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sh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I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copy-rootfs-ssd.sh</a:t>
            </a:r>
          </a:p>
          <a:p>
            <a:pPr lvl="1"/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5.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在上一命令完成后，执行</a:t>
            </a:r>
            <a:r>
              <a:rPr lang="en-IN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sh</a:t>
            </a:r>
            <a:r>
              <a:rPr lang="en-I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 setup-service.sh</a:t>
            </a:r>
          </a:p>
          <a:p>
            <a:pPr lvl="1"/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6.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完成转换，重启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BE28B9-091B-B0E9-E6E2-4CBAB0922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53497"/>
            <a:ext cx="4732919" cy="288747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9473010-F511-2480-C11D-5CB72043F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847300"/>
            <a:ext cx="4640732" cy="288747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F5CB5F4-D854-662F-EBEE-FEC96B55280D}"/>
              </a:ext>
            </a:extLst>
          </p:cNvPr>
          <p:cNvSpPr txBox="1"/>
          <p:nvPr/>
        </p:nvSpPr>
        <p:spPr>
          <a:xfrm>
            <a:off x="669925" y="1389302"/>
            <a:ext cx="4508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登录网络 </a:t>
            </a:r>
            <a:r>
              <a:rPr lang="en-US" altLang="zh-CN" sz="2400" dirty="0"/>
              <a:t>netauth.xjtlu.edu.cn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82177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17AB64D-EDF9-0360-5E84-A48F77350EA8}"/>
              </a:ext>
            </a:extLst>
          </p:cNvPr>
          <p:cNvSpPr txBox="1"/>
          <p:nvPr/>
        </p:nvSpPr>
        <p:spPr>
          <a:xfrm>
            <a:off x="842413" y="39514"/>
            <a:ext cx="7594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spc="100" dirty="0">
                <a:solidFill>
                  <a:schemeClr val="accent1"/>
                </a:solidFill>
                <a:cs typeface="+mn-ea"/>
                <a:sym typeface="+mn-lt"/>
              </a:rPr>
              <a:t>02</a:t>
            </a:r>
            <a:endParaRPr lang="zh-CN" altLang="en-US" sz="3600" spc="1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A222418-5B97-8FAE-5A17-39DF6D179099}"/>
              </a:ext>
            </a:extLst>
          </p:cNvPr>
          <p:cNvSpPr txBox="1"/>
          <p:nvPr/>
        </p:nvSpPr>
        <p:spPr>
          <a:xfrm>
            <a:off x="1552940" y="65864"/>
            <a:ext cx="55941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cs typeface="+mn-ea"/>
                <a:sym typeface="+mn-lt"/>
              </a:rPr>
              <a:t>Body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897C80A-2FA1-F500-534B-0DE12DB205DA}"/>
              </a:ext>
            </a:extLst>
          </p:cNvPr>
          <p:cNvCxnSpPr>
            <a:cxnSpLocks/>
          </p:cNvCxnSpPr>
          <p:nvPr/>
        </p:nvCxnSpPr>
        <p:spPr>
          <a:xfrm>
            <a:off x="1650757" y="545186"/>
            <a:ext cx="791820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6">
            <a:extLst>
              <a:ext uri="{FF2B5EF4-FFF2-40B4-BE49-F238E27FC236}">
                <a16:creationId xmlns:a16="http://schemas.microsoft.com/office/drawing/2014/main" id="{9674553C-D8DA-F0CB-8952-CC9050370DF4}"/>
              </a:ext>
            </a:extLst>
          </p:cNvPr>
          <p:cNvSpPr/>
          <p:nvPr/>
        </p:nvSpPr>
        <p:spPr>
          <a:xfrm rot="16200000">
            <a:off x="-94233" y="512436"/>
            <a:ext cx="1178168" cy="15329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F7497F5-9BB6-0D2F-EE06-662032DF3695}"/>
              </a:ext>
            </a:extLst>
          </p:cNvPr>
          <p:cNvSpPr txBox="1"/>
          <p:nvPr/>
        </p:nvSpPr>
        <p:spPr>
          <a:xfrm>
            <a:off x="1552940" y="589084"/>
            <a:ext cx="100439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系统挂载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A1CBA2A-EA04-7C02-63E6-3C21781CD379}"/>
              </a:ext>
            </a:extLst>
          </p:cNvPr>
          <p:cNvSpPr txBox="1"/>
          <p:nvPr/>
        </p:nvSpPr>
        <p:spPr>
          <a:xfrm>
            <a:off x="154535" y="2002985"/>
            <a:ext cx="738047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系统盘转换方法二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I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git clone https://gitee.com/SWAINYANG/rootOnNVME.git 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打开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Files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，点击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rootOnNVMe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文件夹，修改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copy-rootfs-ssd.sh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文件，将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/dev/nvme0n1p1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修改为确认的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SD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卡对应的设备号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/dev/mmcblk1p1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在该文件夹下运行一个新的的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terminal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窗口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执行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sh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I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copy-rootfs-ssd.sh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修改启动列表</a:t>
            </a:r>
            <a:r>
              <a:rPr lang="en-IN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sudo</a:t>
            </a:r>
            <a:r>
              <a:rPr lang="en-I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IN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gedit</a:t>
            </a:r>
            <a:r>
              <a:rPr lang="en-I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 /boot/</a:t>
            </a:r>
            <a:r>
              <a:rPr lang="en-IN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extlinux</a:t>
            </a:r>
            <a:r>
              <a:rPr lang="en-I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en-IN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extlinux.conf</a:t>
            </a:r>
            <a:endParaRPr lang="en-IN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I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DEFAULT </a:t>
            </a:r>
            <a:r>
              <a:rPr lang="en-IN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primary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改为</a:t>
            </a:r>
            <a:r>
              <a:rPr lang="en-I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DEFAULT </a:t>
            </a:r>
            <a:r>
              <a:rPr lang="en-IN" altLang="zh-CN" dirty="0" err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ssd</a:t>
            </a:r>
            <a:endParaRPr lang="en-IN" altLang="zh-CN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I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LABEL </a:t>
            </a:r>
            <a:r>
              <a:rPr lang="en-IN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primary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改为</a:t>
            </a:r>
            <a:r>
              <a:rPr lang="en-I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LABEL </a:t>
            </a:r>
            <a:r>
              <a:rPr lang="en-IN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ss</a:t>
            </a:r>
            <a:r>
              <a:rPr lang="en-US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APPEND ${</a:t>
            </a:r>
            <a:r>
              <a:rPr lang="en-IN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cbootargs</a:t>
            </a:r>
            <a:r>
              <a:rPr lang="en-I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} quiet root=/dev/</a:t>
            </a:r>
            <a:r>
              <a:rPr lang="en-IN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mmcblk0p1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改为</a:t>
            </a:r>
            <a:r>
              <a:rPr lang="en-I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APPEND ${</a:t>
            </a:r>
            <a:r>
              <a:rPr lang="en-IN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cbootargs</a:t>
            </a:r>
            <a:r>
              <a:rPr lang="en-I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} quiet root=/dev/</a:t>
            </a:r>
            <a:r>
              <a:rPr lang="en-IN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nvme0n1p1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重启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df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 -h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查看是否挂载成功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BE28B9-091B-B0E9-E6E2-4CBAB0922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081" y="589084"/>
            <a:ext cx="4732919" cy="288747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9473010-F511-2480-C11D-5CB72043F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849" y="3652490"/>
            <a:ext cx="4640732" cy="288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63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17AB64D-EDF9-0360-5E84-A48F77350EA8}"/>
              </a:ext>
            </a:extLst>
          </p:cNvPr>
          <p:cNvSpPr txBox="1"/>
          <p:nvPr/>
        </p:nvSpPr>
        <p:spPr>
          <a:xfrm>
            <a:off x="842413" y="39514"/>
            <a:ext cx="7594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spc="100" dirty="0">
                <a:solidFill>
                  <a:schemeClr val="accent1"/>
                </a:solidFill>
                <a:cs typeface="+mn-ea"/>
                <a:sym typeface="+mn-lt"/>
              </a:rPr>
              <a:t>02</a:t>
            </a:r>
            <a:endParaRPr lang="zh-CN" altLang="en-US" sz="3600" spc="1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A222418-5B97-8FAE-5A17-39DF6D179099}"/>
              </a:ext>
            </a:extLst>
          </p:cNvPr>
          <p:cNvSpPr txBox="1"/>
          <p:nvPr/>
        </p:nvSpPr>
        <p:spPr>
          <a:xfrm>
            <a:off x="1552940" y="65864"/>
            <a:ext cx="55941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cs typeface="+mn-ea"/>
                <a:sym typeface="+mn-lt"/>
              </a:rPr>
              <a:t>Body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897C80A-2FA1-F500-534B-0DE12DB205DA}"/>
              </a:ext>
            </a:extLst>
          </p:cNvPr>
          <p:cNvCxnSpPr>
            <a:cxnSpLocks/>
          </p:cNvCxnSpPr>
          <p:nvPr/>
        </p:nvCxnSpPr>
        <p:spPr>
          <a:xfrm>
            <a:off x="1650757" y="545186"/>
            <a:ext cx="791820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6">
            <a:extLst>
              <a:ext uri="{FF2B5EF4-FFF2-40B4-BE49-F238E27FC236}">
                <a16:creationId xmlns:a16="http://schemas.microsoft.com/office/drawing/2014/main" id="{9674553C-D8DA-F0CB-8952-CC9050370DF4}"/>
              </a:ext>
            </a:extLst>
          </p:cNvPr>
          <p:cNvSpPr/>
          <p:nvPr/>
        </p:nvSpPr>
        <p:spPr>
          <a:xfrm rot="16200000">
            <a:off x="-94233" y="512436"/>
            <a:ext cx="1178168" cy="15329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F7497F5-9BB6-0D2F-EE06-662032DF3695}"/>
              </a:ext>
            </a:extLst>
          </p:cNvPr>
          <p:cNvSpPr txBox="1"/>
          <p:nvPr/>
        </p:nvSpPr>
        <p:spPr>
          <a:xfrm>
            <a:off x="1552940" y="589084"/>
            <a:ext cx="100439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安装</a:t>
            </a:r>
            <a:r>
              <a:rPr lang="en-US" altLang="zh-CN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jtop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A1CBA2A-EA04-7C02-63E6-3C21781CD379}"/>
              </a:ext>
            </a:extLst>
          </p:cNvPr>
          <p:cNvSpPr txBox="1"/>
          <p:nvPr/>
        </p:nvSpPr>
        <p:spPr>
          <a:xfrm>
            <a:off x="6096000" y="1352689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使用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pip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安装</a:t>
            </a:r>
            <a:endParaRPr lang="en-IN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IN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sudo</a:t>
            </a:r>
            <a:r>
              <a:rPr lang="en-I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 apt-get update</a:t>
            </a:r>
          </a:p>
          <a:p>
            <a:r>
              <a:rPr lang="en-IN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sudo</a:t>
            </a:r>
            <a:r>
              <a:rPr lang="en-I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 apt install python3-pip</a:t>
            </a:r>
          </a:p>
          <a:p>
            <a:r>
              <a:rPr lang="en-IN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sudo</a:t>
            </a:r>
            <a:r>
              <a:rPr lang="en-I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 -H pip install -U jetson-stats</a:t>
            </a:r>
          </a:p>
          <a:p>
            <a:r>
              <a:rPr lang="en-IN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sudo</a:t>
            </a:r>
            <a:r>
              <a:rPr lang="en-I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IN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systemctl</a:t>
            </a:r>
            <a:r>
              <a:rPr lang="en-I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 restart </a:t>
            </a:r>
            <a:r>
              <a:rPr lang="en-IN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jetson_stats.service</a:t>
            </a:r>
            <a:endParaRPr lang="en-IN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IN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jtop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148F48D-A777-9026-0885-EAAA4C774818}"/>
              </a:ext>
            </a:extLst>
          </p:cNvPr>
          <p:cNvSpPr txBox="1"/>
          <p:nvPr/>
        </p:nvSpPr>
        <p:spPr>
          <a:xfrm>
            <a:off x="6096000" y="3363235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使用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git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安装</a:t>
            </a:r>
            <a:endParaRPr lang="en-IN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I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git clone https://gitee.com/SWAINYANG/jetson_stats.git</a:t>
            </a:r>
          </a:p>
          <a:p>
            <a:r>
              <a:rPr lang="en-I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cd </a:t>
            </a:r>
            <a:r>
              <a:rPr lang="en-IN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jetson_stats</a:t>
            </a:r>
            <a:endParaRPr lang="en-IN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IN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sudo</a:t>
            </a:r>
            <a:r>
              <a:rPr lang="en-I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 -H ./install.sh</a:t>
            </a:r>
          </a:p>
          <a:p>
            <a:r>
              <a:rPr lang="en-IN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jtop</a:t>
            </a:r>
            <a:endParaRPr lang="en-IN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IN" altLang="zh-CN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C539655-A60D-96DD-FEE1-CAD0038FE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06" y="2097188"/>
            <a:ext cx="5647373" cy="315714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B19AE53-AF56-063C-E7E3-E1325EBE8D0A}"/>
              </a:ext>
            </a:extLst>
          </p:cNvPr>
          <p:cNvSpPr txBox="1"/>
          <p:nvPr/>
        </p:nvSpPr>
        <p:spPr>
          <a:xfrm>
            <a:off x="669925" y="1250803"/>
            <a:ext cx="32204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jtop</a:t>
            </a:r>
            <a:r>
              <a:rPr lang="zh-CN" altLang="en-US" dirty="0"/>
              <a:t>是一款开源软件，可以查看</a:t>
            </a:r>
            <a:r>
              <a:rPr lang="en-US" altLang="zh-CN" dirty="0"/>
              <a:t>Jetson Nano</a:t>
            </a:r>
            <a:r>
              <a:rPr lang="zh-CN" altLang="en-US" dirty="0"/>
              <a:t>的运行状态</a:t>
            </a:r>
          </a:p>
        </p:txBody>
      </p:sp>
    </p:spTree>
    <p:extLst>
      <p:ext uri="{BB962C8B-B14F-4D97-AF65-F5344CB8AC3E}">
        <p14:creationId xmlns:p14="http://schemas.microsoft.com/office/powerpoint/2010/main" val="85975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17AB64D-EDF9-0360-5E84-A48F77350EA8}"/>
              </a:ext>
            </a:extLst>
          </p:cNvPr>
          <p:cNvSpPr txBox="1"/>
          <p:nvPr/>
        </p:nvSpPr>
        <p:spPr>
          <a:xfrm>
            <a:off x="842413" y="39514"/>
            <a:ext cx="7594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spc="100" dirty="0">
                <a:solidFill>
                  <a:schemeClr val="accent1"/>
                </a:solidFill>
                <a:cs typeface="+mn-ea"/>
                <a:sym typeface="+mn-lt"/>
              </a:rPr>
              <a:t>02</a:t>
            </a:r>
            <a:endParaRPr lang="zh-CN" altLang="en-US" sz="3600" spc="1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A222418-5B97-8FAE-5A17-39DF6D179099}"/>
              </a:ext>
            </a:extLst>
          </p:cNvPr>
          <p:cNvSpPr txBox="1"/>
          <p:nvPr/>
        </p:nvSpPr>
        <p:spPr>
          <a:xfrm>
            <a:off x="1552940" y="65864"/>
            <a:ext cx="55941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cs typeface="+mn-ea"/>
                <a:sym typeface="+mn-lt"/>
              </a:rPr>
              <a:t>Body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897C80A-2FA1-F500-534B-0DE12DB205DA}"/>
              </a:ext>
            </a:extLst>
          </p:cNvPr>
          <p:cNvCxnSpPr>
            <a:cxnSpLocks/>
          </p:cNvCxnSpPr>
          <p:nvPr/>
        </p:nvCxnSpPr>
        <p:spPr>
          <a:xfrm>
            <a:off x="1650757" y="545186"/>
            <a:ext cx="791820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6">
            <a:extLst>
              <a:ext uri="{FF2B5EF4-FFF2-40B4-BE49-F238E27FC236}">
                <a16:creationId xmlns:a16="http://schemas.microsoft.com/office/drawing/2014/main" id="{9674553C-D8DA-F0CB-8952-CC9050370DF4}"/>
              </a:ext>
            </a:extLst>
          </p:cNvPr>
          <p:cNvSpPr/>
          <p:nvPr/>
        </p:nvSpPr>
        <p:spPr>
          <a:xfrm rot="16200000">
            <a:off x="-94233" y="512436"/>
            <a:ext cx="1178168" cy="15329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F7497F5-9BB6-0D2F-EE06-662032DF3695}"/>
              </a:ext>
            </a:extLst>
          </p:cNvPr>
          <p:cNvSpPr txBox="1"/>
          <p:nvPr/>
        </p:nvSpPr>
        <p:spPr>
          <a:xfrm>
            <a:off x="1552940" y="589084"/>
            <a:ext cx="100439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安装</a:t>
            </a:r>
            <a:r>
              <a:rPr lang="en-US" altLang="zh-CN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jupyter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 notebook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0947F0D-55DC-901D-2F20-A688004B3D09}"/>
              </a:ext>
            </a:extLst>
          </p:cNvPr>
          <p:cNvSpPr txBox="1"/>
          <p:nvPr/>
        </p:nvSpPr>
        <p:spPr>
          <a:xfrm>
            <a:off x="1601848" y="1020181"/>
            <a:ext cx="773173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Python3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quit()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Python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quit()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python3 -m pip install --upgrade pip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Pip3 install –</a:t>
            </a:r>
            <a:r>
              <a:rPr lang="en-US" altLang="zh-CN"/>
              <a:t>upgrade pip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Pip –version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Pip3 install </a:t>
            </a:r>
            <a:r>
              <a:rPr lang="en-US" altLang="zh-CN" dirty="0" err="1"/>
              <a:t>jupyter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err="1"/>
              <a:t>jupyter</a:t>
            </a:r>
            <a:r>
              <a:rPr lang="en-US" altLang="zh-CN" dirty="0"/>
              <a:t> notebook --generate-config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 err="1"/>
              <a:t>gedit</a:t>
            </a:r>
            <a:r>
              <a:rPr lang="en-US" altLang="zh-CN" dirty="0"/>
              <a:t> /home/nvidia/.jupyter/jupyter_notebook_config.py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 err="1"/>
              <a:t>c.NotebookApp.ip</a:t>
            </a:r>
            <a:r>
              <a:rPr lang="en-US" altLang="zh-CN" dirty="0"/>
              <a:t>='*’ </a:t>
            </a:r>
            <a:r>
              <a:rPr lang="zh-CN" altLang="en-US" dirty="0"/>
              <a:t>所有</a:t>
            </a:r>
            <a:r>
              <a:rPr lang="en-US" altLang="zh-CN" dirty="0" err="1"/>
              <a:t>ip</a:t>
            </a:r>
            <a:r>
              <a:rPr lang="zh-CN" altLang="en-US" dirty="0"/>
              <a:t>可访问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err="1"/>
              <a:t>c.NotebookApp.open_browser</a:t>
            </a:r>
            <a:r>
              <a:rPr lang="en-US" altLang="zh-CN" dirty="0"/>
              <a:t> = False </a:t>
            </a:r>
            <a:r>
              <a:rPr lang="zh-CN" altLang="en-US" dirty="0"/>
              <a:t>后台挂起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c.NotebookApp.password =</a:t>
            </a:r>
            <a:r>
              <a:rPr lang="zh-CN" altLang="en-US" dirty="0"/>
              <a:t>‘ ’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err="1"/>
              <a:t>c.NotebookApp.password_required</a:t>
            </a:r>
            <a:r>
              <a:rPr lang="en-US" altLang="zh-CN" dirty="0"/>
              <a:t> =False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 err="1"/>
              <a:t>c.NotebookApp.token</a:t>
            </a:r>
            <a:r>
              <a:rPr lang="en-US" altLang="zh-CN" dirty="0"/>
              <a:t> =‘ ’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 err="1"/>
              <a:t>C.GatewayClient.auth_token</a:t>
            </a:r>
            <a:r>
              <a:rPr lang="en-US" altLang="zh-CN" dirty="0"/>
              <a:t>=None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 err="1"/>
              <a:t>Jupyter</a:t>
            </a:r>
            <a:r>
              <a:rPr lang="zh-CN" altLang="en-US" dirty="0"/>
              <a:t> </a:t>
            </a:r>
            <a:r>
              <a:rPr lang="en-US" altLang="zh-CN" dirty="0"/>
              <a:t>notebook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 err="1"/>
              <a:t>ifconfig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IN" altLang="zh-CN" dirty="0"/>
              <a:t>http://</a:t>
            </a:r>
            <a:r>
              <a:rPr lang="en-US" altLang="zh-CN" dirty="0" err="1">
                <a:solidFill>
                  <a:srgbClr val="FF0000"/>
                </a:solidFill>
              </a:rPr>
              <a:t>ip</a:t>
            </a:r>
            <a:r>
              <a:rPr lang="en-IN" altLang="zh-CN" dirty="0"/>
              <a:t>:8888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9751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17AB64D-EDF9-0360-5E84-A48F77350EA8}"/>
              </a:ext>
            </a:extLst>
          </p:cNvPr>
          <p:cNvSpPr txBox="1"/>
          <p:nvPr/>
        </p:nvSpPr>
        <p:spPr>
          <a:xfrm>
            <a:off x="885916" y="30565"/>
            <a:ext cx="20244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spc="100" dirty="0">
                <a:solidFill>
                  <a:schemeClr val="accent1"/>
                </a:solidFill>
                <a:cs typeface="+mn-ea"/>
                <a:sym typeface="+mn-lt"/>
              </a:rPr>
              <a:t>03</a:t>
            </a:r>
            <a:endParaRPr lang="zh-CN" altLang="en-US" sz="3600" spc="1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A222418-5B97-8FAE-5A17-39DF6D179099}"/>
              </a:ext>
            </a:extLst>
          </p:cNvPr>
          <p:cNvSpPr txBox="1"/>
          <p:nvPr/>
        </p:nvSpPr>
        <p:spPr>
          <a:xfrm>
            <a:off x="1729887" y="89713"/>
            <a:ext cx="609746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cs typeface="+mn-ea"/>
                <a:sym typeface="+mn-lt"/>
              </a:rPr>
              <a:t>Recommdation</a:t>
            </a:r>
          </a:p>
          <a:p>
            <a:endParaRPr lang="zh-CN" altLang="en-US" sz="2800" dirty="0">
              <a:cs typeface="+mn-ea"/>
              <a:sym typeface="+mn-lt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897C80A-2FA1-F500-534B-0DE12DB205DA}"/>
              </a:ext>
            </a:extLst>
          </p:cNvPr>
          <p:cNvCxnSpPr>
            <a:cxnSpLocks/>
          </p:cNvCxnSpPr>
          <p:nvPr/>
        </p:nvCxnSpPr>
        <p:spPr>
          <a:xfrm>
            <a:off x="1729887" y="575641"/>
            <a:ext cx="791820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6">
            <a:extLst>
              <a:ext uri="{FF2B5EF4-FFF2-40B4-BE49-F238E27FC236}">
                <a16:creationId xmlns:a16="http://schemas.microsoft.com/office/drawing/2014/main" id="{87C30956-4AFF-B2B1-ACF3-4855C8A76DEA}"/>
              </a:ext>
            </a:extLst>
          </p:cNvPr>
          <p:cNvSpPr/>
          <p:nvPr/>
        </p:nvSpPr>
        <p:spPr>
          <a:xfrm rot="16200000">
            <a:off x="-94233" y="512436"/>
            <a:ext cx="1178168" cy="15329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0E4AD54-35D9-1385-93CF-2A02B9358056}"/>
              </a:ext>
            </a:extLst>
          </p:cNvPr>
          <p:cNvSpPr txBox="1"/>
          <p:nvPr/>
        </p:nvSpPr>
        <p:spPr>
          <a:xfrm>
            <a:off x="1729887" y="513503"/>
            <a:ext cx="8935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Jetson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nano</a:t>
            </a:r>
            <a:r>
              <a:rPr lang="fr-FR" altLang="zh-CN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 </a:t>
            </a:r>
            <a:endParaRPr lang="zh-CN" alt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DF86C88-C64E-8AA3-2CDB-3C5E39DAFFB7}"/>
              </a:ext>
            </a:extLst>
          </p:cNvPr>
          <p:cNvSpPr txBox="1"/>
          <p:nvPr/>
        </p:nvSpPr>
        <p:spPr>
          <a:xfrm>
            <a:off x="604859" y="1981308"/>
            <a:ext cx="1118523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开发者论坛：</a:t>
            </a:r>
            <a:endParaRPr lang="en-US" altLang="zh-CN" dirty="0"/>
          </a:p>
          <a:p>
            <a:r>
              <a:rPr lang="en-IN" altLang="zh-CN" dirty="0">
                <a:hlinkClick r:id="rId2"/>
              </a:rPr>
              <a:t>https://forums.developer.nvidia.com/c/agx-autonomous-machines/jetson-embedded-systems/70</a:t>
            </a:r>
            <a:endParaRPr lang="en-IN" altLang="zh-CN" dirty="0"/>
          </a:p>
          <a:p>
            <a:r>
              <a:rPr lang="en-IN" altLang="zh-CN" dirty="0"/>
              <a:t>G</a:t>
            </a:r>
            <a:r>
              <a:rPr lang="en-US" altLang="zh-CN" dirty="0" err="1"/>
              <a:t>ithub</a:t>
            </a:r>
            <a:r>
              <a:rPr lang="zh-CN" altLang="en-US" dirty="0"/>
              <a:t>示例项目：</a:t>
            </a:r>
            <a:endParaRPr lang="en-US" altLang="zh-CN" dirty="0"/>
          </a:p>
          <a:p>
            <a:r>
              <a:rPr lang="en-IN" altLang="zh-CN" dirty="0">
                <a:hlinkClick r:id="rId3"/>
              </a:rPr>
              <a:t>https://github.com/dusty-nv/jetson-inference</a:t>
            </a:r>
            <a:endParaRPr lang="en-IN" altLang="zh-CN" dirty="0"/>
          </a:p>
          <a:p>
            <a:r>
              <a:rPr lang="en-IN" altLang="zh-CN" dirty="0"/>
              <a:t>J</a:t>
            </a:r>
            <a:r>
              <a:rPr lang="en-US" altLang="zh-CN" dirty="0" err="1"/>
              <a:t>etbot</a:t>
            </a:r>
            <a:r>
              <a:rPr lang="zh-CN" altLang="en-US" dirty="0"/>
              <a:t>小车：</a:t>
            </a:r>
            <a:endParaRPr lang="en-US" altLang="zh-CN" dirty="0"/>
          </a:p>
          <a:p>
            <a:r>
              <a:rPr lang="en-IN" altLang="zh-CN" dirty="0">
                <a:hlinkClick r:id="rId4"/>
              </a:rPr>
              <a:t>https://www.nvidia.cn/autonomous-machines/embedded-systems/jetbot-ai-robot-kit/</a:t>
            </a:r>
            <a:endParaRPr lang="en-IN" altLang="zh-CN" dirty="0"/>
          </a:p>
          <a:p>
            <a:endParaRPr lang="en-IN" altLang="zh-CN" dirty="0"/>
          </a:p>
          <a:p>
            <a:endParaRPr lang="en-IN" altLang="zh-CN" dirty="0"/>
          </a:p>
        </p:txBody>
      </p:sp>
    </p:spTree>
    <p:extLst>
      <p:ext uri="{BB962C8B-B14F-4D97-AF65-F5344CB8AC3E}">
        <p14:creationId xmlns:p14="http://schemas.microsoft.com/office/powerpoint/2010/main" val="2819046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207126" y="3310169"/>
            <a:ext cx="4482645" cy="973538"/>
          </a:xfrm>
        </p:spPr>
        <p:txBody>
          <a:bodyPr>
            <a:noAutofit/>
          </a:bodyPr>
          <a:lstStyle/>
          <a:p>
            <a: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  <a:t>Have fun with Nano!</a:t>
            </a:r>
            <a:b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</a:br>
            <a:endParaRPr lang="zh-CN" altLang="en-US" sz="4400" b="0" dirty="0"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946A5F7-F537-4434-9DF0-6849E234EDA4}"/>
              </a:ext>
            </a:extLst>
          </p:cNvPr>
          <p:cNvCxnSpPr>
            <a:cxnSpLocks/>
          </p:cNvCxnSpPr>
          <p:nvPr/>
        </p:nvCxnSpPr>
        <p:spPr>
          <a:xfrm>
            <a:off x="6207126" y="2127252"/>
            <a:ext cx="531336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F408655-7B16-4C36-8089-D73A62DE8A3B}"/>
              </a:ext>
            </a:extLst>
          </p:cNvPr>
          <p:cNvCxnSpPr>
            <a:cxnSpLocks/>
          </p:cNvCxnSpPr>
          <p:nvPr/>
        </p:nvCxnSpPr>
        <p:spPr>
          <a:xfrm>
            <a:off x="6207126" y="4112630"/>
            <a:ext cx="531336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0fb470e5-1029-42ce-833c-e9373f9ba9b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642C52E-6E86-4BBE-ACE6-CA73E371848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1023310" y="380144"/>
            <a:ext cx="11419070" cy="6097711"/>
            <a:chOff x="-1357811" y="1038300"/>
            <a:chExt cx="10547641" cy="5639227"/>
          </a:xfrm>
        </p:grpSpPr>
        <p:grpSp>
          <p:nvGrpSpPr>
            <p:cNvPr id="6" name="ïṣľîde">
              <a:extLst>
                <a:ext uri="{FF2B5EF4-FFF2-40B4-BE49-F238E27FC236}">
                  <a16:creationId xmlns:a16="http://schemas.microsoft.com/office/drawing/2014/main" id="{933B65FF-A272-4A69-9A01-92D7C77CF829}"/>
                </a:ext>
              </a:extLst>
            </p:cNvPr>
            <p:cNvGrpSpPr/>
            <p:nvPr/>
          </p:nvGrpSpPr>
          <p:grpSpPr>
            <a:xfrm>
              <a:off x="-1357811" y="1666058"/>
              <a:ext cx="2752731" cy="5011469"/>
              <a:chOff x="-1357811" y="1666058"/>
              <a:chExt cx="2752731" cy="5011469"/>
            </a:xfrm>
          </p:grpSpPr>
          <p:sp>
            <p:nvSpPr>
              <p:cNvPr id="27" name="îSľïďe">
                <a:extLst>
                  <a:ext uri="{FF2B5EF4-FFF2-40B4-BE49-F238E27FC236}">
                    <a16:creationId xmlns:a16="http://schemas.microsoft.com/office/drawing/2014/main" id="{B19D50FC-1125-4ED9-B7D8-78BCBCE8C008}"/>
                  </a:ext>
                </a:extLst>
              </p:cNvPr>
              <p:cNvSpPr/>
              <p:nvPr/>
            </p:nvSpPr>
            <p:spPr bwMode="auto">
              <a:xfrm rot="13500000">
                <a:off x="-1357811" y="4011032"/>
                <a:ext cx="1860208" cy="1860208"/>
              </a:xfrm>
              <a:custGeom>
                <a:avLst/>
                <a:gdLst>
                  <a:gd name="connsiteX0" fmla="*/ 0 w 2304255"/>
                  <a:gd name="connsiteY0" fmla="*/ 0 h 2304255"/>
                  <a:gd name="connsiteX1" fmla="*/ 2304255 w 2304255"/>
                  <a:gd name="connsiteY1" fmla="*/ 2304255 h 2304255"/>
                  <a:gd name="connsiteX2" fmla="*/ 0 w 2304255"/>
                  <a:gd name="connsiteY2" fmla="*/ 2304255 h 2304255"/>
                  <a:gd name="connsiteX3" fmla="*/ 0 w 2304255"/>
                  <a:gd name="connsiteY3" fmla="*/ 0 h 2304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4255" h="2304255">
                    <a:moveTo>
                      <a:pt x="0" y="0"/>
                    </a:moveTo>
                    <a:lnTo>
                      <a:pt x="2304255" y="2304255"/>
                    </a:lnTo>
                    <a:lnTo>
                      <a:pt x="0" y="23042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8" name="íṡļîḍe">
                <a:extLst>
                  <a:ext uri="{FF2B5EF4-FFF2-40B4-BE49-F238E27FC236}">
                    <a16:creationId xmlns:a16="http://schemas.microsoft.com/office/drawing/2014/main" id="{9361AAF3-CAD5-4F13-928C-BFE011AA4BDD}"/>
                  </a:ext>
                </a:extLst>
              </p:cNvPr>
              <p:cNvSpPr/>
              <p:nvPr/>
            </p:nvSpPr>
            <p:spPr bwMode="auto">
              <a:xfrm rot="2700000">
                <a:off x="-465288" y="4817319"/>
                <a:ext cx="1860208" cy="1860208"/>
              </a:xfrm>
              <a:custGeom>
                <a:avLst/>
                <a:gdLst>
                  <a:gd name="connsiteX0" fmla="*/ 0 w 1860208"/>
                  <a:gd name="connsiteY0" fmla="*/ 0 h 1860208"/>
                  <a:gd name="connsiteX1" fmla="*/ 1860208 w 1860208"/>
                  <a:gd name="connsiteY1" fmla="*/ 0 h 1860208"/>
                  <a:gd name="connsiteX2" fmla="*/ 1860208 w 1860208"/>
                  <a:gd name="connsiteY2" fmla="*/ 1860208 h 1860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60208" h="1860208">
                    <a:moveTo>
                      <a:pt x="0" y="0"/>
                    </a:moveTo>
                    <a:lnTo>
                      <a:pt x="1860208" y="0"/>
                    </a:lnTo>
                    <a:lnTo>
                      <a:pt x="1860208" y="1860208"/>
                    </a:ln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9" name="ïŝ1ïḋe">
                <a:extLst>
                  <a:ext uri="{FF2B5EF4-FFF2-40B4-BE49-F238E27FC236}">
                    <a16:creationId xmlns:a16="http://schemas.microsoft.com/office/drawing/2014/main" id="{97F43942-06F9-42D1-A7B5-43B69347F1AE}"/>
                  </a:ext>
                </a:extLst>
              </p:cNvPr>
              <p:cNvSpPr/>
              <p:nvPr/>
            </p:nvSpPr>
            <p:spPr bwMode="auto">
              <a:xfrm rot="5400000">
                <a:off x="-1207974" y="2446324"/>
                <a:ext cx="3121063" cy="1560531"/>
              </a:xfrm>
              <a:custGeom>
                <a:avLst/>
                <a:gdLst>
                  <a:gd name="connsiteX0" fmla="*/ 2367656 w 4735313"/>
                  <a:gd name="connsiteY0" fmla="*/ 0 h 2367656"/>
                  <a:gd name="connsiteX1" fmla="*/ 4735313 w 4735313"/>
                  <a:gd name="connsiteY1" fmla="*/ 2367656 h 2367656"/>
                  <a:gd name="connsiteX2" fmla="*/ 3847062 w 4735313"/>
                  <a:gd name="connsiteY2" fmla="*/ 2367656 h 2367656"/>
                  <a:gd name="connsiteX3" fmla="*/ 2367656 w 4735313"/>
                  <a:gd name="connsiteY3" fmla="*/ 888250 h 2367656"/>
                  <a:gd name="connsiteX4" fmla="*/ 888250 w 4735313"/>
                  <a:gd name="connsiteY4" fmla="*/ 2367656 h 2367656"/>
                  <a:gd name="connsiteX5" fmla="*/ 0 w 4735313"/>
                  <a:gd name="connsiteY5" fmla="*/ 2367656 h 2367656"/>
                  <a:gd name="connsiteX6" fmla="*/ 2367656 w 4735313"/>
                  <a:gd name="connsiteY6" fmla="*/ 0 h 2367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35313" h="2367656">
                    <a:moveTo>
                      <a:pt x="2367656" y="0"/>
                    </a:moveTo>
                    <a:lnTo>
                      <a:pt x="4735313" y="2367656"/>
                    </a:lnTo>
                    <a:lnTo>
                      <a:pt x="3847062" y="2367656"/>
                    </a:lnTo>
                    <a:lnTo>
                      <a:pt x="2367656" y="888250"/>
                    </a:lnTo>
                    <a:lnTo>
                      <a:pt x="888250" y="2367656"/>
                    </a:lnTo>
                    <a:lnTo>
                      <a:pt x="0" y="2367656"/>
                    </a:lnTo>
                    <a:lnTo>
                      <a:pt x="2367656" y="0"/>
                    </a:lnTo>
                    <a:close/>
                  </a:path>
                </a:pathLst>
              </a:custGeom>
              <a:solidFill>
                <a:schemeClr val="tx2">
                  <a:alpha val="77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7" name="ïsḷíḑè">
              <a:extLst>
                <a:ext uri="{FF2B5EF4-FFF2-40B4-BE49-F238E27FC236}">
                  <a16:creationId xmlns:a16="http://schemas.microsoft.com/office/drawing/2014/main" id="{4F1A39D8-7570-4901-A3E5-473DAAB733E1}"/>
                </a:ext>
              </a:extLst>
            </p:cNvPr>
            <p:cNvSpPr/>
            <p:nvPr/>
          </p:nvSpPr>
          <p:spPr>
            <a:xfrm>
              <a:off x="12008" y="1038300"/>
              <a:ext cx="3742988" cy="935261"/>
            </a:xfrm>
            <a:prstGeom prst="rect">
              <a:avLst/>
            </a:prstGeom>
          </p:spPr>
          <p:txBody>
            <a:bodyPr wrap="square" anchor="ctr" anchorCtr="1">
              <a:normAutofit fontScale="92500"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1" i="0" u="none" strike="noStrike" kern="1200" cap="none" spc="300" normalizeH="0" baseline="0" noProof="0" dirty="0">
                  <a:ln>
                    <a:noFill/>
                  </a:ln>
                  <a:solidFill>
                    <a:srgbClr val="778495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CONTENTS</a:t>
              </a:r>
            </a:p>
          </p:txBody>
        </p:sp>
        <p:sp>
          <p:nvSpPr>
            <p:cNvPr id="10" name="íśľíḍé">
              <a:extLst>
                <a:ext uri="{FF2B5EF4-FFF2-40B4-BE49-F238E27FC236}">
                  <a16:creationId xmlns:a16="http://schemas.microsoft.com/office/drawing/2014/main" id="{1AB55A3F-C86D-41AF-8780-3FA466C759D8}"/>
                </a:ext>
              </a:extLst>
            </p:cNvPr>
            <p:cNvSpPr/>
            <p:nvPr/>
          </p:nvSpPr>
          <p:spPr>
            <a:xfrm>
              <a:off x="3995993" y="5051861"/>
              <a:ext cx="624349" cy="624349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/>
                  <a:cs typeface="+mn-cs"/>
                </a:rPr>
                <a:t>03</a:t>
              </a:r>
            </a:p>
          </p:txBody>
        </p:sp>
        <p:sp>
          <p:nvSpPr>
            <p:cNvPr id="11" name="ïşḻíḋê">
              <a:extLst>
                <a:ext uri="{FF2B5EF4-FFF2-40B4-BE49-F238E27FC236}">
                  <a16:creationId xmlns:a16="http://schemas.microsoft.com/office/drawing/2014/main" id="{F0E5BC8E-4AA2-4FC6-AEDE-48B8FAA4B9AC}"/>
                </a:ext>
              </a:extLst>
            </p:cNvPr>
            <p:cNvSpPr/>
            <p:nvPr/>
          </p:nvSpPr>
          <p:spPr>
            <a:xfrm>
              <a:off x="2374366" y="3806907"/>
              <a:ext cx="624349" cy="624349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/>
                  <a:cs typeface="+mn-cs"/>
                </a:rPr>
                <a:t>02</a:t>
              </a:r>
            </a:p>
          </p:txBody>
        </p:sp>
        <p:sp>
          <p:nvSpPr>
            <p:cNvPr id="12" name="isḻïḋé">
              <a:extLst>
                <a:ext uri="{FF2B5EF4-FFF2-40B4-BE49-F238E27FC236}">
                  <a16:creationId xmlns:a16="http://schemas.microsoft.com/office/drawing/2014/main" id="{C0451A36-F8F9-4E68-9C14-18681989F54C}"/>
                </a:ext>
              </a:extLst>
            </p:cNvPr>
            <p:cNvSpPr/>
            <p:nvPr/>
          </p:nvSpPr>
          <p:spPr>
            <a:xfrm>
              <a:off x="3721014" y="2351762"/>
              <a:ext cx="624349" cy="624349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/>
                  <a:cs typeface="+mn-cs"/>
                </a:rPr>
                <a:t>01</a:t>
              </a:r>
            </a:p>
          </p:txBody>
        </p:sp>
        <p:sp>
          <p:nvSpPr>
            <p:cNvPr id="17" name="íşḻïďê">
              <a:extLst>
                <a:ext uri="{FF2B5EF4-FFF2-40B4-BE49-F238E27FC236}">
                  <a16:creationId xmlns:a16="http://schemas.microsoft.com/office/drawing/2014/main" id="{09C5B617-7E6A-4CFF-AD7F-0BDED1EE9FAA}"/>
                </a:ext>
              </a:extLst>
            </p:cNvPr>
            <p:cNvSpPr txBox="1"/>
            <p:nvPr/>
          </p:nvSpPr>
          <p:spPr>
            <a:xfrm>
              <a:off x="4667769" y="5173075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Recommdation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" name="íṧ1íḋè">
              <a:extLst>
                <a:ext uri="{FF2B5EF4-FFF2-40B4-BE49-F238E27FC236}">
                  <a16:creationId xmlns:a16="http://schemas.microsoft.com/office/drawing/2014/main" id="{D1F5375C-1DAD-43E9-AAF5-2E34C94F3348}"/>
                </a:ext>
              </a:extLst>
            </p:cNvPr>
            <p:cNvSpPr txBox="1"/>
            <p:nvPr/>
          </p:nvSpPr>
          <p:spPr>
            <a:xfrm>
              <a:off x="4667768" y="5337596"/>
              <a:ext cx="3962574" cy="320368"/>
            </a:xfrm>
            <a:prstGeom prst="rect">
              <a:avLst/>
            </a:prstGeom>
          </p:spPr>
          <p:txBody>
            <a:bodyPr vert="horz" wrap="square" lIns="90000" tIns="46800" rIns="90000" bIns="46800" anchor="ctr" anchorCtr="0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</a:rPr>
                <a:t>公开学习资料及示例项目代码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</a:rPr>
                <a:t> </a:t>
              </a:r>
            </a:p>
          </p:txBody>
        </p:sp>
        <p:sp>
          <p:nvSpPr>
            <p:cNvPr id="19" name="iśļîďe">
              <a:extLst>
                <a:ext uri="{FF2B5EF4-FFF2-40B4-BE49-F238E27FC236}">
                  <a16:creationId xmlns:a16="http://schemas.microsoft.com/office/drawing/2014/main" id="{176089DB-693D-4D37-A433-1F6BA8DEFCFF}"/>
                </a:ext>
              </a:extLst>
            </p:cNvPr>
            <p:cNvSpPr txBox="1"/>
            <p:nvPr/>
          </p:nvSpPr>
          <p:spPr>
            <a:xfrm>
              <a:off x="3127163" y="3848776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Body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" name="iṣ1ïḋê">
              <a:extLst>
                <a:ext uri="{FF2B5EF4-FFF2-40B4-BE49-F238E27FC236}">
                  <a16:creationId xmlns:a16="http://schemas.microsoft.com/office/drawing/2014/main" id="{30C1C854-FD0E-4183-9705-F4C24B458771}"/>
                </a:ext>
              </a:extLst>
            </p:cNvPr>
            <p:cNvSpPr txBox="1"/>
            <p:nvPr/>
          </p:nvSpPr>
          <p:spPr>
            <a:xfrm>
              <a:off x="3127163" y="4207008"/>
              <a:ext cx="3962574" cy="320368"/>
            </a:xfrm>
            <a:prstGeom prst="rect">
              <a:avLst/>
            </a:prstGeom>
          </p:spPr>
          <p:txBody>
            <a:bodyPr vert="horz" wrap="square" lIns="90000" tIns="46800" rIns="90000" bIns="46800" anchor="ctr" anchorCtr="0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系统挂载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1" name="îṧļïďé">
              <a:extLst>
                <a:ext uri="{FF2B5EF4-FFF2-40B4-BE49-F238E27FC236}">
                  <a16:creationId xmlns:a16="http://schemas.microsoft.com/office/drawing/2014/main" id="{6C45C575-63D3-4FAE-AD19-9A503AADE65D}"/>
                </a:ext>
              </a:extLst>
            </p:cNvPr>
            <p:cNvSpPr txBox="1"/>
            <p:nvPr/>
          </p:nvSpPr>
          <p:spPr>
            <a:xfrm>
              <a:off x="4425014" y="2407150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Introduction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işļïḑê">
              <a:extLst>
                <a:ext uri="{FF2B5EF4-FFF2-40B4-BE49-F238E27FC236}">
                  <a16:creationId xmlns:a16="http://schemas.microsoft.com/office/drawing/2014/main" id="{74478B70-EA34-4DA2-A4B7-2043B716C17C}"/>
                </a:ext>
              </a:extLst>
            </p:cNvPr>
            <p:cNvSpPr txBox="1"/>
            <p:nvPr/>
          </p:nvSpPr>
          <p:spPr>
            <a:xfrm>
              <a:off x="4448386" y="2759570"/>
              <a:ext cx="3962574" cy="320368"/>
            </a:xfrm>
            <a:prstGeom prst="rect">
              <a:avLst/>
            </a:prstGeom>
          </p:spPr>
          <p:txBody>
            <a:bodyPr vert="horz" wrap="square" lIns="90000" tIns="46800" rIns="90000" bIns="468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</a:rPr>
                <a:t>Jetson nano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</a:rPr>
                <a:t>简介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0E32E640-B6ED-4EFE-957A-AAD95DCF3AAB}"/>
                </a:ext>
              </a:extLst>
            </p:cNvPr>
            <p:cNvCxnSpPr/>
            <p:nvPr/>
          </p:nvCxnSpPr>
          <p:spPr>
            <a:xfrm>
              <a:off x="4364312" y="2663936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E9E2D5EA-51F3-4E72-84C3-3CE94BF2E84E}"/>
                </a:ext>
              </a:extLst>
            </p:cNvPr>
            <p:cNvCxnSpPr/>
            <p:nvPr/>
          </p:nvCxnSpPr>
          <p:spPr>
            <a:xfrm>
              <a:off x="3062665" y="4119081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7836C54C-28CC-4860-AF9D-44ABB7440248}"/>
                </a:ext>
              </a:extLst>
            </p:cNvPr>
            <p:cNvCxnSpPr/>
            <p:nvPr/>
          </p:nvCxnSpPr>
          <p:spPr>
            <a:xfrm>
              <a:off x="4620342" y="5373074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6">
            <a:extLst>
              <a:ext uri="{FF2B5EF4-FFF2-40B4-BE49-F238E27FC236}">
                <a16:creationId xmlns:a16="http://schemas.microsoft.com/office/drawing/2014/main" id="{AC768FF1-9B6A-B522-F75B-E89E197AFAEE}"/>
              </a:ext>
            </a:extLst>
          </p:cNvPr>
          <p:cNvSpPr/>
          <p:nvPr/>
        </p:nvSpPr>
        <p:spPr>
          <a:xfrm rot="16200000">
            <a:off x="-94233" y="512436"/>
            <a:ext cx="1178168" cy="15329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7818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3CC5492-1336-A188-F3E4-1611BD3B31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280"/>
          <a:stretch/>
        </p:blipFill>
        <p:spPr>
          <a:xfrm>
            <a:off x="3021469" y="882835"/>
            <a:ext cx="9012617" cy="434566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17AB64D-EDF9-0360-5E84-A48F77350EA8}"/>
              </a:ext>
            </a:extLst>
          </p:cNvPr>
          <p:cNvSpPr txBox="1"/>
          <p:nvPr/>
        </p:nvSpPr>
        <p:spPr>
          <a:xfrm>
            <a:off x="885916" y="30565"/>
            <a:ext cx="20244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spc="100" dirty="0">
                <a:solidFill>
                  <a:schemeClr val="accent1"/>
                </a:solidFill>
                <a:cs typeface="+mn-ea"/>
                <a:sym typeface="+mn-lt"/>
              </a:rPr>
              <a:t>01</a:t>
            </a:r>
            <a:endParaRPr lang="zh-CN" altLang="en-US" sz="3600" spc="1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A222418-5B97-8FAE-5A17-39DF6D179099}"/>
              </a:ext>
            </a:extLst>
          </p:cNvPr>
          <p:cNvSpPr txBox="1"/>
          <p:nvPr/>
        </p:nvSpPr>
        <p:spPr>
          <a:xfrm>
            <a:off x="1729887" y="89713"/>
            <a:ext cx="60974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cs typeface="+mn-ea"/>
                <a:sym typeface="+mn-lt"/>
              </a:rPr>
              <a:t>Introduction</a:t>
            </a:r>
            <a:endParaRPr lang="zh-CN" altLang="en-US" sz="2800" dirty="0">
              <a:cs typeface="+mn-ea"/>
              <a:sym typeface="+mn-lt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897C80A-2FA1-F500-534B-0DE12DB205DA}"/>
              </a:ext>
            </a:extLst>
          </p:cNvPr>
          <p:cNvCxnSpPr>
            <a:cxnSpLocks/>
          </p:cNvCxnSpPr>
          <p:nvPr/>
        </p:nvCxnSpPr>
        <p:spPr>
          <a:xfrm>
            <a:off x="1729887" y="575641"/>
            <a:ext cx="791820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6">
            <a:extLst>
              <a:ext uri="{FF2B5EF4-FFF2-40B4-BE49-F238E27FC236}">
                <a16:creationId xmlns:a16="http://schemas.microsoft.com/office/drawing/2014/main" id="{87C30956-4AFF-B2B1-ACF3-4855C8A76DEA}"/>
              </a:ext>
            </a:extLst>
          </p:cNvPr>
          <p:cNvSpPr/>
          <p:nvPr/>
        </p:nvSpPr>
        <p:spPr>
          <a:xfrm rot="16200000">
            <a:off x="-94233" y="512436"/>
            <a:ext cx="1178168" cy="15329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0E4AD54-35D9-1385-93CF-2A02B9358056}"/>
              </a:ext>
            </a:extLst>
          </p:cNvPr>
          <p:cNvSpPr txBox="1"/>
          <p:nvPr/>
        </p:nvSpPr>
        <p:spPr>
          <a:xfrm>
            <a:off x="1729887" y="513503"/>
            <a:ext cx="8935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Jetson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系列各型号对比</a:t>
            </a:r>
            <a:r>
              <a:rPr lang="fr-FR" altLang="zh-CN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  </a:t>
            </a:r>
            <a:endParaRPr lang="zh-CN" alt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E638A99-EA7D-75CF-7818-11F839DF306D}"/>
              </a:ext>
            </a:extLst>
          </p:cNvPr>
          <p:cNvSpPr txBox="1"/>
          <p:nvPr/>
        </p:nvSpPr>
        <p:spPr>
          <a:xfrm>
            <a:off x="3225189" y="5144168"/>
            <a:ext cx="2405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Jetson nano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定位                   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入门级产品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发布时间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	2022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20ECE84-EA83-3745-FDD7-DD953B6F6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5000"/>
                    </a14:imgEffect>
                    <a14:imgEffect>
                      <a14:brightnessContrast contrast="25000"/>
                    </a14:imgEffect>
                  </a14:imgLayer>
                </a14:imgProps>
              </a:ext>
            </a:extLst>
          </a:blip>
          <a:srcRect l="-559" t="-1308" r="30144" b="1308"/>
          <a:stretch/>
        </p:blipFill>
        <p:spPr>
          <a:xfrm>
            <a:off x="593593" y="852934"/>
            <a:ext cx="2405784" cy="591535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F957EF3-834B-BD85-2233-EDA6711C94C1}"/>
              </a:ext>
            </a:extLst>
          </p:cNvPr>
          <p:cNvSpPr txBox="1"/>
          <p:nvPr/>
        </p:nvSpPr>
        <p:spPr>
          <a:xfrm>
            <a:off x="5877666" y="5144167"/>
            <a:ext cx="56428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运行内存                   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	4GB,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满足小型神经网络大运行内存的需求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视频编解码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支持主流视频格式及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4K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高分辨率</a:t>
            </a:r>
          </a:p>
        </p:txBody>
      </p:sp>
    </p:spTree>
    <p:extLst>
      <p:ext uri="{BB962C8B-B14F-4D97-AF65-F5344CB8AC3E}">
        <p14:creationId xmlns:p14="http://schemas.microsoft.com/office/powerpoint/2010/main" val="3530583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D5BE68C8-0169-A271-4F90-6EC49A138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912230"/>
            <a:ext cx="5372099" cy="587326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17AB64D-EDF9-0360-5E84-A48F77350EA8}"/>
              </a:ext>
            </a:extLst>
          </p:cNvPr>
          <p:cNvSpPr txBox="1"/>
          <p:nvPr/>
        </p:nvSpPr>
        <p:spPr>
          <a:xfrm>
            <a:off x="885916" y="30565"/>
            <a:ext cx="20244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spc="100" dirty="0">
                <a:solidFill>
                  <a:schemeClr val="accent1"/>
                </a:solidFill>
                <a:cs typeface="+mn-ea"/>
                <a:sym typeface="+mn-lt"/>
              </a:rPr>
              <a:t>01</a:t>
            </a:r>
            <a:endParaRPr lang="zh-CN" altLang="en-US" sz="3600" spc="1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A222418-5B97-8FAE-5A17-39DF6D179099}"/>
              </a:ext>
            </a:extLst>
          </p:cNvPr>
          <p:cNvSpPr txBox="1"/>
          <p:nvPr/>
        </p:nvSpPr>
        <p:spPr>
          <a:xfrm>
            <a:off x="1729887" y="89713"/>
            <a:ext cx="60974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cs typeface="+mn-ea"/>
                <a:sym typeface="+mn-lt"/>
              </a:rPr>
              <a:t>Introduction</a:t>
            </a:r>
            <a:endParaRPr lang="zh-CN" altLang="en-US" sz="2800" dirty="0">
              <a:cs typeface="+mn-ea"/>
              <a:sym typeface="+mn-lt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897C80A-2FA1-F500-534B-0DE12DB205DA}"/>
              </a:ext>
            </a:extLst>
          </p:cNvPr>
          <p:cNvCxnSpPr>
            <a:cxnSpLocks/>
          </p:cNvCxnSpPr>
          <p:nvPr/>
        </p:nvCxnSpPr>
        <p:spPr>
          <a:xfrm>
            <a:off x="1729887" y="575641"/>
            <a:ext cx="791820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6">
            <a:extLst>
              <a:ext uri="{FF2B5EF4-FFF2-40B4-BE49-F238E27FC236}">
                <a16:creationId xmlns:a16="http://schemas.microsoft.com/office/drawing/2014/main" id="{87C30956-4AFF-B2B1-ACF3-4855C8A76DEA}"/>
              </a:ext>
            </a:extLst>
          </p:cNvPr>
          <p:cNvSpPr/>
          <p:nvPr/>
        </p:nvSpPr>
        <p:spPr>
          <a:xfrm rot="16200000">
            <a:off x="-94233" y="512436"/>
            <a:ext cx="1178168" cy="15329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0E4AD54-35D9-1385-93CF-2A02B9358056}"/>
              </a:ext>
            </a:extLst>
          </p:cNvPr>
          <p:cNvSpPr txBox="1"/>
          <p:nvPr/>
        </p:nvSpPr>
        <p:spPr>
          <a:xfrm>
            <a:off x="1729887" y="513503"/>
            <a:ext cx="8935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Jetson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nano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开发者套件参数</a:t>
            </a:r>
            <a:r>
              <a:rPr lang="fr-FR" altLang="zh-CN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  </a:t>
            </a:r>
            <a:endParaRPr lang="zh-CN" alt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1CA05343-1807-E678-6BB4-01ED44FC5E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D5A222D-6D95-67C8-BC00-5FD0D35C0C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3" t="5541" r="22136" b="16581"/>
          <a:stretch/>
        </p:blipFill>
        <p:spPr>
          <a:xfrm>
            <a:off x="6076750" y="1306625"/>
            <a:ext cx="2981498" cy="267709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2EC77F1-198A-C391-5C7C-1C3160ADD1D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3" t="19052" r="19665" b="26788"/>
          <a:stretch/>
        </p:blipFill>
        <p:spPr>
          <a:xfrm rot="5400000">
            <a:off x="6611329" y="3892178"/>
            <a:ext cx="1982861" cy="301352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E9CA7E5A-0EAB-C954-49DA-EB24E9100479}"/>
              </a:ext>
            </a:extLst>
          </p:cNvPr>
          <p:cNvSpPr txBox="1"/>
          <p:nvPr/>
        </p:nvSpPr>
        <p:spPr>
          <a:xfrm>
            <a:off x="6115248" y="912230"/>
            <a:ext cx="1859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基板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BBB9C99-38C0-CE96-B077-AF2A88DAC326}"/>
              </a:ext>
            </a:extLst>
          </p:cNvPr>
          <p:cNvSpPr txBox="1"/>
          <p:nvPr/>
        </p:nvSpPr>
        <p:spPr>
          <a:xfrm>
            <a:off x="6197478" y="4008780"/>
            <a:ext cx="157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主板</a:t>
            </a:r>
          </a:p>
        </p:txBody>
      </p:sp>
    </p:spTree>
    <p:extLst>
      <p:ext uri="{BB962C8B-B14F-4D97-AF65-F5344CB8AC3E}">
        <p14:creationId xmlns:p14="http://schemas.microsoft.com/office/powerpoint/2010/main" val="61868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40277C8F-C42A-F2FA-A5B4-D82D69DE6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698169"/>
            <a:ext cx="5821877" cy="3611633"/>
          </a:xfrm>
          <a:prstGeom prst="rect">
            <a:avLst/>
          </a:prstGeom>
        </p:spPr>
      </p:pic>
      <p:pic>
        <p:nvPicPr>
          <p:cNvPr id="2050" name="Picture 2" descr="Jetson Nano - Innovate at the Edge With Powerful &amp; Efficient AI">
            <a:extLst>
              <a:ext uri="{FF2B5EF4-FFF2-40B4-BE49-F238E27FC236}">
                <a16:creationId xmlns:a16="http://schemas.microsoft.com/office/drawing/2014/main" id="{30A75D31-71C7-DE9F-D72D-ED8BCB8B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65257"/>
            <a:ext cx="4200525" cy="236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17AB64D-EDF9-0360-5E84-A48F77350EA8}"/>
              </a:ext>
            </a:extLst>
          </p:cNvPr>
          <p:cNvSpPr txBox="1"/>
          <p:nvPr/>
        </p:nvSpPr>
        <p:spPr>
          <a:xfrm>
            <a:off x="885916" y="30565"/>
            <a:ext cx="20244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spc="100" dirty="0">
                <a:solidFill>
                  <a:schemeClr val="accent1"/>
                </a:solidFill>
                <a:cs typeface="+mn-ea"/>
                <a:sym typeface="+mn-lt"/>
              </a:rPr>
              <a:t>01</a:t>
            </a:r>
            <a:endParaRPr lang="zh-CN" altLang="en-US" sz="3600" spc="1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A222418-5B97-8FAE-5A17-39DF6D179099}"/>
              </a:ext>
            </a:extLst>
          </p:cNvPr>
          <p:cNvSpPr txBox="1"/>
          <p:nvPr/>
        </p:nvSpPr>
        <p:spPr>
          <a:xfrm>
            <a:off x="1729887" y="89713"/>
            <a:ext cx="60974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cs typeface="+mn-ea"/>
                <a:sym typeface="+mn-lt"/>
              </a:rPr>
              <a:t>Introduction</a:t>
            </a:r>
            <a:endParaRPr lang="zh-CN" altLang="en-US" sz="2800" dirty="0">
              <a:cs typeface="+mn-ea"/>
              <a:sym typeface="+mn-lt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897C80A-2FA1-F500-534B-0DE12DB205DA}"/>
              </a:ext>
            </a:extLst>
          </p:cNvPr>
          <p:cNvCxnSpPr>
            <a:cxnSpLocks/>
          </p:cNvCxnSpPr>
          <p:nvPr/>
        </p:nvCxnSpPr>
        <p:spPr>
          <a:xfrm>
            <a:off x="1729887" y="575641"/>
            <a:ext cx="791820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6">
            <a:extLst>
              <a:ext uri="{FF2B5EF4-FFF2-40B4-BE49-F238E27FC236}">
                <a16:creationId xmlns:a16="http://schemas.microsoft.com/office/drawing/2014/main" id="{87C30956-4AFF-B2B1-ACF3-4855C8A76DEA}"/>
              </a:ext>
            </a:extLst>
          </p:cNvPr>
          <p:cNvSpPr/>
          <p:nvPr/>
        </p:nvSpPr>
        <p:spPr>
          <a:xfrm rot="16200000">
            <a:off x="-94233" y="512436"/>
            <a:ext cx="1178168" cy="15329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0E4AD54-35D9-1385-93CF-2A02B9358056}"/>
              </a:ext>
            </a:extLst>
          </p:cNvPr>
          <p:cNvSpPr txBox="1"/>
          <p:nvPr/>
        </p:nvSpPr>
        <p:spPr>
          <a:xfrm>
            <a:off x="1729887" y="513503"/>
            <a:ext cx="8935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Jetson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nano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优势</a:t>
            </a:r>
            <a:r>
              <a:rPr lang="fr-FR" altLang="zh-CN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  </a:t>
            </a:r>
            <a:endParaRPr lang="zh-CN" alt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1CA05343-1807-E678-6BB4-01ED44FC5E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0BCD167-02CE-9A78-FB5B-98B2D97CBD7A}"/>
              </a:ext>
            </a:extLst>
          </p:cNvPr>
          <p:cNvSpPr txBox="1"/>
          <p:nvPr/>
        </p:nvSpPr>
        <p:spPr>
          <a:xfrm>
            <a:off x="0" y="1213152"/>
            <a:ext cx="64534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高扩展性                   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丰富的接口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低功耗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通过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Power Jack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进行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10W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供电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通过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Micro B USB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进行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5W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供电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小巧的体积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可控的发热 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低廉的价格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强大的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AI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能力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深度学习主流框架：</a:t>
            </a:r>
            <a:r>
              <a:rPr lang="en-I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TensorFlow</a:t>
            </a:r>
            <a:r>
              <a:rPr lang="zh-CN" altLang="en-IN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IN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PyTorch</a:t>
            </a:r>
            <a:r>
              <a:rPr lang="zh-CN" altLang="en-IN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I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Caffe</a:t>
            </a:r>
          </a:p>
          <a:p>
            <a:pPr lvl="2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深度学习加速库：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CUDA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cuDNN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TensorRT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</a:p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8972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17AB64D-EDF9-0360-5E84-A48F77350EA8}"/>
              </a:ext>
            </a:extLst>
          </p:cNvPr>
          <p:cNvSpPr txBox="1"/>
          <p:nvPr/>
        </p:nvSpPr>
        <p:spPr>
          <a:xfrm>
            <a:off x="885916" y="30565"/>
            <a:ext cx="20244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spc="100" dirty="0">
                <a:solidFill>
                  <a:schemeClr val="accent1"/>
                </a:solidFill>
                <a:cs typeface="+mn-ea"/>
                <a:sym typeface="+mn-lt"/>
              </a:rPr>
              <a:t>01</a:t>
            </a:r>
            <a:endParaRPr lang="zh-CN" altLang="en-US" sz="3600" spc="1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A222418-5B97-8FAE-5A17-39DF6D179099}"/>
              </a:ext>
            </a:extLst>
          </p:cNvPr>
          <p:cNvSpPr txBox="1"/>
          <p:nvPr/>
        </p:nvSpPr>
        <p:spPr>
          <a:xfrm>
            <a:off x="1729887" y="89713"/>
            <a:ext cx="60974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cs typeface="+mn-ea"/>
                <a:sym typeface="+mn-lt"/>
              </a:rPr>
              <a:t>Introduction</a:t>
            </a:r>
            <a:endParaRPr lang="zh-CN" altLang="en-US" sz="2800" dirty="0">
              <a:cs typeface="+mn-ea"/>
              <a:sym typeface="+mn-lt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897C80A-2FA1-F500-534B-0DE12DB205DA}"/>
              </a:ext>
            </a:extLst>
          </p:cNvPr>
          <p:cNvCxnSpPr>
            <a:cxnSpLocks/>
          </p:cNvCxnSpPr>
          <p:nvPr/>
        </p:nvCxnSpPr>
        <p:spPr>
          <a:xfrm>
            <a:off x="1729887" y="575641"/>
            <a:ext cx="791820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6">
            <a:extLst>
              <a:ext uri="{FF2B5EF4-FFF2-40B4-BE49-F238E27FC236}">
                <a16:creationId xmlns:a16="http://schemas.microsoft.com/office/drawing/2014/main" id="{87C30956-4AFF-B2B1-ACF3-4855C8A76DEA}"/>
              </a:ext>
            </a:extLst>
          </p:cNvPr>
          <p:cNvSpPr/>
          <p:nvPr/>
        </p:nvSpPr>
        <p:spPr>
          <a:xfrm rot="16200000">
            <a:off x="-94233" y="512436"/>
            <a:ext cx="1178168" cy="15329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0E4AD54-35D9-1385-93CF-2A02B9358056}"/>
              </a:ext>
            </a:extLst>
          </p:cNvPr>
          <p:cNvSpPr txBox="1"/>
          <p:nvPr/>
        </p:nvSpPr>
        <p:spPr>
          <a:xfrm>
            <a:off x="1729887" y="513503"/>
            <a:ext cx="8935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Jetson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nano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实际应用</a:t>
            </a:r>
            <a:r>
              <a:rPr lang="fr-FR" altLang="zh-CN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  </a:t>
            </a:r>
            <a:endParaRPr lang="zh-CN" alt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7C17C46-3796-D914-EFF0-54A51569D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5" y="1306625"/>
            <a:ext cx="7536873" cy="375153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8D3E4D5-EC49-790A-5072-294AD0C6E274}"/>
              </a:ext>
            </a:extLst>
          </p:cNvPr>
          <p:cNvSpPr txBox="1"/>
          <p:nvPr/>
        </p:nvSpPr>
        <p:spPr>
          <a:xfrm>
            <a:off x="8638743" y="2562461"/>
            <a:ext cx="288174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图像分类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目标检测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姿态估计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动作识别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语义分割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背景去除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单目深度估计</a:t>
            </a:r>
          </a:p>
        </p:txBody>
      </p:sp>
    </p:spTree>
    <p:extLst>
      <p:ext uri="{BB962C8B-B14F-4D97-AF65-F5344CB8AC3E}">
        <p14:creationId xmlns:p14="http://schemas.microsoft.com/office/powerpoint/2010/main" val="2516951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17AB64D-EDF9-0360-5E84-A48F77350EA8}"/>
              </a:ext>
            </a:extLst>
          </p:cNvPr>
          <p:cNvSpPr txBox="1"/>
          <p:nvPr/>
        </p:nvSpPr>
        <p:spPr>
          <a:xfrm>
            <a:off x="885916" y="30565"/>
            <a:ext cx="20244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spc="100" dirty="0">
                <a:solidFill>
                  <a:schemeClr val="accent1"/>
                </a:solidFill>
                <a:cs typeface="+mn-ea"/>
                <a:sym typeface="+mn-lt"/>
              </a:rPr>
              <a:t>01</a:t>
            </a:r>
            <a:endParaRPr lang="zh-CN" altLang="en-US" sz="3600" spc="1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A222418-5B97-8FAE-5A17-39DF6D179099}"/>
              </a:ext>
            </a:extLst>
          </p:cNvPr>
          <p:cNvSpPr txBox="1"/>
          <p:nvPr/>
        </p:nvSpPr>
        <p:spPr>
          <a:xfrm>
            <a:off x="1729887" y="89713"/>
            <a:ext cx="60974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cs typeface="+mn-ea"/>
                <a:sym typeface="+mn-lt"/>
              </a:rPr>
              <a:t>Introduction</a:t>
            </a:r>
            <a:endParaRPr lang="zh-CN" altLang="en-US" sz="2800" dirty="0">
              <a:cs typeface="+mn-ea"/>
              <a:sym typeface="+mn-lt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897C80A-2FA1-F500-534B-0DE12DB205DA}"/>
              </a:ext>
            </a:extLst>
          </p:cNvPr>
          <p:cNvCxnSpPr>
            <a:cxnSpLocks/>
          </p:cNvCxnSpPr>
          <p:nvPr/>
        </p:nvCxnSpPr>
        <p:spPr>
          <a:xfrm>
            <a:off x="1729887" y="575641"/>
            <a:ext cx="791820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6">
            <a:extLst>
              <a:ext uri="{FF2B5EF4-FFF2-40B4-BE49-F238E27FC236}">
                <a16:creationId xmlns:a16="http://schemas.microsoft.com/office/drawing/2014/main" id="{87C30956-4AFF-B2B1-ACF3-4855C8A76DEA}"/>
              </a:ext>
            </a:extLst>
          </p:cNvPr>
          <p:cNvSpPr/>
          <p:nvPr/>
        </p:nvSpPr>
        <p:spPr>
          <a:xfrm rot="16200000">
            <a:off x="-94233" y="512436"/>
            <a:ext cx="1178168" cy="15329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0E4AD54-35D9-1385-93CF-2A02B9358056}"/>
              </a:ext>
            </a:extLst>
          </p:cNvPr>
          <p:cNvSpPr txBox="1"/>
          <p:nvPr/>
        </p:nvSpPr>
        <p:spPr>
          <a:xfrm>
            <a:off x="1729887" y="513503"/>
            <a:ext cx="8935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Jetson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nano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运算能力及常用深度学习模型</a:t>
            </a:r>
            <a:r>
              <a:rPr lang="fr-FR" altLang="zh-CN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 </a:t>
            </a:r>
            <a:endParaRPr lang="zh-CN" alt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1CA05343-1807-E678-6BB4-01ED44FC5E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DB418ED-B541-6A10-CF3D-175C553A9D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88665"/>
              </p:ext>
            </p:extLst>
          </p:nvPr>
        </p:nvGraphicFramePr>
        <p:xfrm>
          <a:off x="626364" y="1559076"/>
          <a:ext cx="1733550" cy="4274820"/>
        </p:xfrm>
        <a:graphic>
          <a:graphicData uri="http://schemas.openxmlformats.org/drawingml/2006/table">
            <a:tbl>
              <a:tblPr/>
              <a:tblGrid>
                <a:gridCol w="1733550">
                  <a:extLst>
                    <a:ext uri="{9D8B030D-6E8A-4147-A177-3AD203B41FA5}">
                      <a16:colId xmlns:a16="http://schemas.microsoft.com/office/drawing/2014/main" val="3134929479"/>
                    </a:ext>
                  </a:extLst>
                </a:gridCol>
              </a:tblGrid>
              <a:tr h="270740"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Network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015662"/>
                  </a:ext>
                </a:extLst>
              </a:tr>
              <a:tr h="158709">
                <a:tc>
                  <a:txBody>
                    <a:bodyPr/>
                    <a:lstStyle/>
                    <a:p>
                      <a:r>
                        <a:rPr lang="en-IN" dirty="0" err="1">
                          <a:effectLst/>
                        </a:rPr>
                        <a:t>AlexNet</a:t>
                      </a:r>
                      <a:endParaRPr lang="en-IN" dirty="0">
                        <a:effectLst/>
                      </a:endParaRP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66383"/>
                  </a:ext>
                </a:extLst>
              </a:tr>
              <a:tr h="158709">
                <a:tc>
                  <a:txBody>
                    <a:bodyPr/>
                    <a:lstStyle/>
                    <a:p>
                      <a:r>
                        <a:rPr lang="en-IN" dirty="0" err="1">
                          <a:effectLst/>
                        </a:rPr>
                        <a:t>GoogleNet</a:t>
                      </a:r>
                      <a:endParaRPr lang="en-IN" dirty="0">
                        <a:effectLst/>
                      </a:endParaRP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608109"/>
                  </a:ext>
                </a:extLst>
              </a:tr>
              <a:tr h="270740"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GoogleNet-12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405880"/>
                  </a:ext>
                </a:extLst>
              </a:tr>
              <a:tr h="158709"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ResNet-18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279727"/>
                  </a:ext>
                </a:extLst>
              </a:tr>
              <a:tr h="158709"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ResNet-50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11416"/>
                  </a:ext>
                </a:extLst>
              </a:tr>
              <a:tr h="158709"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ResNet-101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114735"/>
                  </a:ext>
                </a:extLst>
              </a:tr>
              <a:tr h="158709"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ResNet-152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928688"/>
                  </a:ext>
                </a:extLst>
              </a:tr>
              <a:tr h="158709"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VGG-16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613095"/>
                  </a:ext>
                </a:extLst>
              </a:tr>
              <a:tr h="158709"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VGG-19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896727"/>
                  </a:ext>
                </a:extLst>
              </a:tr>
              <a:tr h="158709"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Inception-v4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952173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B05C4984-0155-5999-78DC-3890EDE5AC21}"/>
              </a:ext>
            </a:extLst>
          </p:cNvPr>
          <p:cNvSpPr txBox="1"/>
          <p:nvPr/>
        </p:nvSpPr>
        <p:spPr>
          <a:xfrm>
            <a:off x="626364" y="1094978"/>
            <a:ext cx="2572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zh-CN" dirty="0"/>
              <a:t>Image Recognition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E49F728-CE1E-3EA2-6B6B-872D9554771D}"/>
              </a:ext>
            </a:extLst>
          </p:cNvPr>
          <p:cNvSpPr txBox="1"/>
          <p:nvPr/>
        </p:nvSpPr>
        <p:spPr>
          <a:xfrm>
            <a:off x="3356952" y="1092986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zh-CN" dirty="0"/>
              <a:t>Object Detection</a:t>
            </a:r>
            <a:endParaRPr lang="zh-CN" altLang="en-US" dirty="0"/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36F4382D-0240-EF08-C5F9-03E01E45A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738686"/>
              </p:ext>
            </p:extLst>
          </p:nvPr>
        </p:nvGraphicFramePr>
        <p:xfrm>
          <a:off x="3383359" y="1543050"/>
          <a:ext cx="2712641" cy="3771900"/>
        </p:xfrm>
        <a:graphic>
          <a:graphicData uri="http://schemas.openxmlformats.org/drawingml/2006/table">
            <a:tbl>
              <a:tblPr/>
              <a:tblGrid>
                <a:gridCol w="2712641">
                  <a:extLst>
                    <a:ext uri="{9D8B030D-6E8A-4147-A177-3AD203B41FA5}">
                      <a16:colId xmlns:a16="http://schemas.microsoft.com/office/drawing/2014/main" val="1814755247"/>
                    </a:ext>
                  </a:extLst>
                </a:gridCol>
              </a:tblGrid>
              <a:tr h="349221">
                <a:tc>
                  <a:txBody>
                    <a:bodyPr/>
                    <a:lstStyle/>
                    <a:p>
                      <a:endParaRPr lang="en-IN" sz="1800" dirty="0">
                        <a:effectLst/>
                      </a:endParaRP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244146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IN" sz="1800" dirty="0">
                          <a:effectLst/>
                        </a:rPr>
                        <a:t>SSD-Mobilenet-v1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073116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IN" sz="1800">
                          <a:effectLst/>
                        </a:rPr>
                        <a:t>SSD-Mobilenet-v2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533443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IN" sz="1800">
                          <a:effectLst/>
                        </a:rPr>
                        <a:t>SSD-Inception-v2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229426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IN" sz="1800">
                          <a:effectLst/>
                        </a:rPr>
                        <a:t>TAO PeopleNet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90803"/>
                  </a:ext>
                </a:extLst>
              </a:tr>
              <a:tr h="662940">
                <a:tc>
                  <a:txBody>
                    <a:bodyPr/>
                    <a:lstStyle/>
                    <a:p>
                      <a:r>
                        <a:rPr lang="en-IN" sz="1800">
                          <a:effectLst/>
                        </a:rPr>
                        <a:t>TAO PeopleNet (pruned)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57982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IN" sz="1800">
                          <a:effectLst/>
                        </a:rPr>
                        <a:t>TAO DashCamNet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13825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IN" sz="1800">
                          <a:effectLst/>
                        </a:rPr>
                        <a:t>TAO TrafficCamNet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675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800" dirty="0">
                          <a:effectLst/>
                        </a:rPr>
                        <a:t>TAO </a:t>
                      </a:r>
                      <a:r>
                        <a:rPr lang="en-IN" sz="1800" dirty="0" err="1">
                          <a:effectLst/>
                        </a:rPr>
                        <a:t>FaceDetect</a:t>
                      </a:r>
                      <a:endParaRPr lang="en-IN" sz="1800" dirty="0">
                        <a:effectLst/>
                      </a:endParaRP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98585"/>
                  </a:ext>
                </a:extLst>
              </a:tr>
            </a:tbl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4AC5B05C-75F6-FAF2-D728-CCDD08850B5A}"/>
              </a:ext>
            </a:extLst>
          </p:cNvPr>
          <p:cNvSpPr txBox="1"/>
          <p:nvPr/>
        </p:nvSpPr>
        <p:spPr>
          <a:xfrm>
            <a:off x="6768486" y="1444922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Jetson nano</a:t>
            </a:r>
            <a:r>
              <a:rPr lang="zh-CN" altLang="en-US" dirty="0"/>
              <a:t>提供</a:t>
            </a:r>
            <a:r>
              <a:rPr lang="en-US" altLang="zh-CN" dirty="0"/>
              <a:t>472</a:t>
            </a:r>
            <a:r>
              <a:rPr lang="zh-CN" altLang="en-US" dirty="0"/>
              <a:t>个</a:t>
            </a:r>
            <a:r>
              <a:rPr lang="en-IN" altLang="zh-CN" dirty="0"/>
              <a:t>GFLOP</a:t>
            </a:r>
            <a:r>
              <a:rPr lang="zh-CN" altLang="en-US" dirty="0"/>
              <a:t>的计算能力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DD87623C-6255-ECAA-0BFB-857410782C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5" t="1878" r="578" b="14837"/>
          <a:stretch/>
        </p:blipFill>
        <p:spPr>
          <a:xfrm>
            <a:off x="6598568" y="2209071"/>
            <a:ext cx="4665134" cy="297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62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17AB64D-EDF9-0360-5E84-A48F77350EA8}"/>
              </a:ext>
            </a:extLst>
          </p:cNvPr>
          <p:cNvSpPr txBox="1"/>
          <p:nvPr/>
        </p:nvSpPr>
        <p:spPr>
          <a:xfrm>
            <a:off x="885916" y="30565"/>
            <a:ext cx="20244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spc="100" dirty="0">
                <a:solidFill>
                  <a:schemeClr val="accent1"/>
                </a:solidFill>
                <a:cs typeface="+mn-ea"/>
                <a:sym typeface="+mn-lt"/>
              </a:rPr>
              <a:t>01</a:t>
            </a:r>
            <a:endParaRPr lang="zh-CN" altLang="en-US" sz="3600" spc="1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A222418-5B97-8FAE-5A17-39DF6D179099}"/>
              </a:ext>
            </a:extLst>
          </p:cNvPr>
          <p:cNvSpPr txBox="1"/>
          <p:nvPr/>
        </p:nvSpPr>
        <p:spPr>
          <a:xfrm>
            <a:off x="1729887" y="89713"/>
            <a:ext cx="60974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cs typeface="+mn-ea"/>
                <a:sym typeface="+mn-lt"/>
              </a:rPr>
              <a:t>Introduction</a:t>
            </a:r>
            <a:endParaRPr lang="zh-CN" altLang="en-US" sz="2800" dirty="0">
              <a:cs typeface="+mn-ea"/>
              <a:sym typeface="+mn-lt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897C80A-2FA1-F500-534B-0DE12DB205DA}"/>
              </a:ext>
            </a:extLst>
          </p:cNvPr>
          <p:cNvCxnSpPr>
            <a:cxnSpLocks/>
          </p:cNvCxnSpPr>
          <p:nvPr/>
        </p:nvCxnSpPr>
        <p:spPr>
          <a:xfrm>
            <a:off x="1729887" y="575641"/>
            <a:ext cx="791820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6">
            <a:extLst>
              <a:ext uri="{FF2B5EF4-FFF2-40B4-BE49-F238E27FC236}">
                <a16:creationId xmlns:a16="http://schemas.microsoft.com/office/drawing/2014/main" id="{87C30956-4AFF-B2B1-ACF3-4855C8A76DEA}"/>
              </a:ext>
            </a:extLst>
          </p:cNvPr>
          <p:cNvSpPr/>
          <p:nvPr/>
        </p:nvSpPr>
        <p:spPr>
          <a:xfrm rot="16200000">
            <a:off x="-94233" y="512436"/>
            <a:ext cx="1178168" cy="15329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0E4AD54-35D9-1385-93CF-2A02B9358056}"/>
              </a:ext>
            </a:extLst>
          </p:cNvPr>
          <p:cNvSpPr txBox="1"/>
          <p:nvPr/>
        </p:nvSpPr>
        <p:spPr>
          <a:xfrm>
            <a:off x="1729887" y="513503"/>
            <a:ext cx="8935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Jetson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nano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在常用深度学习模型上的表现 </a:t>
            </a:r>
            <a:endParaRPr lang="zh-CN" alt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BB47960-7792-1D04-6A02-2928CFA518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94"/>
          <a:stretch/>
        </p:blipFill>
        <p:spPr>
          <a:xfrm>
            <a:off x="571501" y="944973"/>
            <a:ext cx="8194430" cy="386922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9A2A810-C94C-5BE6-A8FB-3C66ADB7F604}"/>
              </a:ext>
            </a:extLst>
          </p:cNvPr>
          <p:cNvSpPr txBox="1"/>
          <p:nvPr/>
        </p:nvSpPr>
        <p:spPr>
          <a:xfrm>
            <a:off x="8533301" y="2221025"/>
            <a:ext cx="298718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大部分模型为可用状态（</a:t>
            </a:r>
            <a:r>
              <a:rPr lang="en-IN" altLang="zh-CN" dirty="0"/>
              <a:t>FPS &gt; 10</a:t>
            </a:r>
            <a:r>
              <a:rPr lang="zh-CN" altLang="en-IN" dirty="0"/>
              <a:t>）</a:t>
            </a:r>
            <a:endParaRPr lang="en-I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zh-CN" dirty="0" err="1"/>
              <a:t>ResNet</a:t>
            </a:r>
            <a:r>
              <a:rPr lang="zh-CN" altLang="en-US" dirty="0"/>
              <a:t>，</a:t>
            </a:r>
            <a:r>
              <a:rPr lang="en-IN" altLang="zh-CN" dirty="0" err="1"/>
              <a:t>Mobilenet</a:t>
            </a:r>
            <a:r>
              <a:rPr lang="zh-CN" altLang="en-US" dirty="0"/>
              <a:t>，</a:t>
            </a:r>
            <a:r>
              <a:rPr lang="en-IN" altLang="zh-CN" dirty="0"/>
              <a:t>Tiny </a:t>
            </a:r>
            <a:r>
              <a:rPr lang="en-IN" altLang="zh-CN" dirty="0" err="1"/>
              <a:t>Yolo</a:t>
            </a:r>
            <a:r>
              <a:rPr lang="zh-CN" altLang="en-US" dirty="0"/>
              <a:t>性能优异，接近或超过</a:t>
            </a:r>
            <a:r>
              <a:rPr lang="en-US" altLang="zh-CN" dirty="0"/>
              <a:t>30FPS,</a:t>
            </a:r>
            <a:r>
              <a:rPr lang="zh-CN" altLang="en-US" dirty="0"/>
              <a:t>可用于移动场景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0930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17AB64D-EDF9-0360-5E84-A48F77350EA8}"/>
              </a:ext>
            </a:extLst>
          </p:cNvPr>
          <p:cNvSpPr txBox="1"/>
          <p:nvPr/>
        </p:nvSpPr>
        <p:spPr>
          <a:xfrm>
            <a:off x="885916" y="30565"/>
            <a:ext cx="20244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spc="100" dirty="0">
                <a:solidFill>
                  <a:schemeClr val="accent1"/>
                </a:solidFill>
                <a:cs typeface="+mn-ea"/>
                <a:sym typeface="+mn-lt"/>
              </a:rPr>
              <a:t>01</a:t>
            </a:r>
            <a:endParaRPr lang="zh-CN" altLang="en-US" sz="3600" spc="1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A222418-5B97-8FAE-5A17-39DF6D179099}"/>
              </a:ext>
            </a:extLst>
          </p:cNvPr>
          <p:cNvSpPr txBox="1"/>
          <p:nvPr/>
        </p:nvSpPr>
        <p:spPr>
          <a:xfrm>
            <a:off x="1729887" y="89713"/>
            <a:ext cx="60974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cs typeface="+mn-ea"/>
                <a:sym typeface="+mn-lt"/>
              </a:rPr>
              <a:t>Introduction</a:t>
            </a:r>
            <a:endParaRPr lang="zh-CN" altLang="en-US" sz="2800" dirty="0">
              <a:cs typeface="+mn-ea"/>
              <a:sym typeface="+mn-lt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897C80A-2FA1-F500-534B-0DE12DB205DA}"/>
              </a:ext>
            </a:extLst>
          </p:cNvPr>
          <p:cNvCxnSpPr>
            <a:cxnSpLocks/>
          </p:cNvCxnSpPr>
          <p:nvPr/>
        </p:nvCxnSpPr>
        <p:spPr>
          <a:xfrm>
            <a:off x="1729887" y="575641"/>
            <a:ext cx="791820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6">
            <a:extLst>
              <a:ext uri="{FF2B5EF4-FFF2-40B4-BE49-F238E27FC236}">
                <a16:creationId xmlns:a16="http://schemas.microsoft.com/office/drawing/2014/main" id="{87C30956-4AFF-B2B1-ACF3-4855C8A76DEA}"/>
              </a:ext>
            </a:extLst>
          </p:cNvPr>
          <p:cNvSpPr/>
          <p:nvPr/>
        </p:nvSpPr>
        <p:spPr>
          <a:xfrm rot="16200000">
            <a:off x="-94233" y="512436"/>
            <a:ext cx="1178168" cy="15329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0E4AD54-35D9-1385-93CF-2A02B9358056}"/>
              </a:ext>
            </a:extLst>
          </p:cNvPr>
          <p:cNvSpPr txBox="1"/>
          <p:nvPr/>
        </p:nvSpPr>
        <p:spPr>
          <a:xfrm>
            <a:off x="1729887" y="513503"/>
            <a:ext cx="8935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Jetson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nano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的实际应用案例</a:t>
            </a:r>
            <a:endParaRPr lang="zh-CN" alt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35B928E-0968-6AB5-F036-E37288A37189}"/>
              </a:ext>
            </a:extLst>
          </p:cNvPr>
          <p:cNvSpPr txBox="1"/>
          <p:nvPr/>
        </p:nvSpPr>
        <p:spPr>
          <a:xfrm>
            <a:off x="885916" y="1306625"/>
            <a:ext cx="60973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Jetson Nano</a:t>
            </a:r>
            <a:r>
              <a:rPr lang="zh-CN" altLang="en-US" dirty="0"/>
              <a:t>更适合使用在算力要求较低的</a:t>
            </a:r>
            <a:endParaRPr lang="en-US" altLang="zh-CN" dirty="0"/>
          </a:p>
          <a:p>
            <a:r>
              <a:rPr lang="zh-CN" altLang="en-US" b="1" dirty="0"/>
              <a:t>边缘嵌入式</a:t>
            </a:r>
            <a:r>
              <a:rPr lang="en-US" altLang="zh-CN" dirty="0"/>
              <a:t>AI</a:t>
            </a:r>
            <a:r>
              <a:rPr lang="zh-CN" altLang="en-US" dirty="0"/>
              <a:t>设备中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6E4131D-DD2A-6390-F5D1-1ADB916A2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18" y="2582685"/>
            <a:ext cx="2676525" cy="17145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FD87B13-54FD-DE62-9B78-802E1A45D114}"/>
              </a:ext>
            </a:extLst>
          </p:cNvPr>
          <p:cNvSpPr txBox="1"/>
          <p:nvPr/>
        </p:nvSpPr>
        <p:spPr>
          <a:xfrm>
            <a:off x="885916" y="1983569"/>
            <a:ext cx="2979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自动驾驶小车 </a:t>
            </a:r>
            <a:r>
              <a:rPr lang="en-US" altLang="zh-CN" dirty="0" err="1"/>
              <a:t>Jetbot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2A8E7F-26F7-82ED-A481-7CBD8EEAEE50}"/>
              </a:ext>
            </a:extLst>
          </p:cNvPr>
          <p:cNvSpPr txBox="1"/>
          <p:nvPr/>
        </p:nvSpPr>
        <p:spPr>
          <a:xfrm>
            <a:off x="952417" y="4480560"/>
            <a:ext cx="3694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智能门锁，智能门禁（人脸识别）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7F1991E-3A21-1D12-77EF-23C8D7E5073F}"/>
              </a:ext>
            </a:extLst>
          </p:cNvPr>
          <p:cNvSpPr txBox="1"/>
          <p:nvPr/>
        </p:nvSpPr>
        <p:spPr>
          <a:xfrm>
            <a:off x="6709929" y="1987837"/>
            <a:ext cx="4514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智能家居</a:t>
            </a:r>
            <a:endParaRPr lang="en-US" altLang="zh-CN" dirty="0"/>
          </a:p>
          <a:p>
            <a:pPr marL="800100" lvl="1" indent="-342900">
              <a:buFont typeface="+mj-lt"/>
              <a:buAutoNum type="arabicPeriod"/>
            </a:pPr>
            <a:r>
              <a:rPr lang="zh-CN" altLang="en-US" dirty="0"/>
              <a:t>智能音箱（语音识别）</a:t>
            </a:r>
            <a:endParaRPr lang="en-US" altLang="zh-CN" dirty="0"/>
          </a:p>
          <a:p>
            <a:pPr marL="800100" lvl="1" indent="-342900">
              <a:buFont typeface="+mj-lt"/>
              <a:buAutoNum type="arabicPeriod"/>
            </a:pPr>
            <a:r>
              <a:rPr lang="zh-CN" altLang="en-US" dirty="0"/>
              <a:t>智能安防（目标检测，行为识别）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701957F-413B-123D-AF50-EE6D6B9451C4}"/>
              </a:ext>
            </a:extLst>
          </p:cNvPr>
          <p:cNvSpPr txBox="1"/>
          <p:nvPr/>
        </p:nvSpPr>
        <p:spPr>
          <a:xfrm>
            <a:off x="6709929" y="4463056"/>
            <a:ext cx="4514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智能零售</a:t>
            </a:r>
            <a:endParaRPr lang="en-US" altLang="zh-CN" dirty="0"/>
          </a:p>
          <a:p>
            <a:pPr marL="800100" lvl="1" indent="-342900">
              <a:buFont typeface="+mj-lt"/>
              <a:buAutoNum type="arabicPeriod"/>
            </a:pPr>
            <a:r>
              <a:rPr lang="zh-CN" altLang="en-US" dirty="0"/>
              <a:t>智能购物车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85E5BE1-27D4-720C-6E72-3832309AD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18" y="5006163"/>
            <a:ext cx="2643582" cy="155258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22C1E94-5F53-D0FB-B015-27D82486A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041" y="2911167"/>
            <a:ext cx="3181350" cy="157162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59035FF-38C7-F7B0-835B-D831F112AC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7013" y="5095876"/>
            <a:ext cx="2677151" cy="15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856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ae71014a-b5a7-4565-b35a-e52900e0317d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fb470e5-1029-42ce-833c-e9373f9ba9bf"/>
</p:tagLst>
</file>

<file path=ppt/theme/theme1.xml><?xml version="1.0" encoding="utf-8"?>
<a:theme xmlns:a="http://schemas.openxmlformats.org/drawingml/2006/main" name="主题5">
  <a:themeElements>
    <a:clrScheme name="协鑫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548BB7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548BB7"/>
      </a:hlink>
      <a:folHlink>
        <a:srgbClr val="BFBFBF"/>
      </a:folHlink>
    </a:clrScheme>
    <a:fontScheme name="2ytzlwv5">
      <a:majorFont>
        <a:latin typeface="Tahoma"/>
        <a:ea typeface="微软雅黑 Light"/>
        <a:cs typeface=""/>
      </a:majorFont>
      <a:minorFont>
        <a:latin typeface="Tahoma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1_主题5">
  <a:themeElements>
    <a:clrScheme name="自定义 26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698FCE"/>
      </a:accent1>
      <a:accent2>
        <a:srgbClr val="969EC2"/>
      </a:accent2>
      <a:accent3>
        <a:srgbClr val="85C2BC"/>
      </a:accent3>
      <a:accent4>
        <a:srgbClr val="FAD25F"/>
      </a:accent4>
      <a:accent5>
        <a:srgbClr val="99CAE6"/>
      </a:accent5>
      <a:accent6>
        <a:srgbClr val="8491CB"/>
      </a:accent6>
      <a:hlink>
        <a:srgbClr val="7DC8EB"/>
      </a:hlink>
      <a:folHlink>
        <a:srgbClr val="BFBFBF"/>
      </a:folHlink>
    </a:clrScheme>
    <a:fontScheme name="2ytzlwv5">
      <a:majorFont>
        <a:latin typeface="Tahoma"/>
        <a:ea typeface="微软雅黑 Light"/>
        <a:cs typeface=""/>
      </a:majorFont>
      <a:minorFont>
        <a:latin typeface="Tahoma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3.xml><?xml version="1.0" encoding="utf-8"?>
<a:theme xmlns:a="http://schemas.openxmlformats.org/drawingml/2006/main" name="2_主题5">
  <a:themeElements>
    <a:clrScheme name="自定义 26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698FCE"/>
      </a:accent1>
      <a:accent2>
        <a:srgbClr val="969EC2"/>
      </a:accent2>
      <a:accent3>
        <a:srgbClr val="85C2BC"/>
      </a:accent3>
      <a:accent4>
        <a:srgbClr val="FAD25F"/>
      </a:accent4>
      <a:accent5>
        <a:srgbClr val="99CAE6"/>
      </a:accent5>
      <a:accent6>
        <a:srgbClr val="8491CB"/>
      </a:accent6>
      <a:hlink>
        <a:srgbClr val="7DC8EB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协鑫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17009</TotalTime>
  <Words>910</Words>
  <Application>Microsoft Office PowerPoint</Application>
  <PresentationFormat>宽屏</PresentationFormat>
  <Paragraphs>184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楷体</vt:lpstr>
      <vt:lpstr>等线</vt:lpstr>
      <vt:lpstr>Arial</vt:lpstr>
      <vt:lpstr>Impact</vt:lpstr>
      <vt:lpstr>Tahoma</vt:lpstr>
      <vt:lpstr>Wingdings</vt:lpstr>
      <vt:lpstr>主题5</vt:lpstr>
      <vt:lpstr>1_主题5</vt:lpstr>
      <vt:lpstr>2_主题5</vt:lpstr>
      <vt:lpstr>Jetson Nano Training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Have fun with Nano! 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思远 杨</cp:lastModifiedBy>
  <cp:revision>31</cp:revision>
  <cp:lastPrinted>2018-02-05T16:00:00Z</cp:lastPrinted>
  <dcterms:created xsi:type="dcterms:W3CDTF">2018-02-05T16:00:00Z</dcterms:created>
  <dcterms:modified xsi:type="dcterms:W3CDTF">2023-09-22T09:14:12Z</dcterms:modified>
  <cp:category>business proposal;oral defense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ae71014a-b5a7-4565-b35a-e52900e0317d</vt:lpwstr>
  </property>
</Properties>
</file>